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8"/>
    <p:sldId id="257" r:id="rId39"/>
    <p:sldId id="258" r:id="rId40"/>
    <p:sldId id="259" r:id="rId41"/>
    <p:sldId id="260" r:id="rId42"/>
    <p:sldId id="261" r:id="rId43"/>
    <p:sldId id="262" r:id="rId44"/>
  </p:sldIdLst>
  <p:sldSz cx="18288000" cy="10287000"/>
  <p:notesSz cx="6858000" cy="9144000"/>
  <p:embeddedFontLst>
    <p:embeddedFont>
      <p:font typeface="Oswald" charset="1" panose="00000500000000000000"/>
      <p:regular r:id="rId6"/>
    </p:embeddedFont>
    <p:embeddedFont>
      <p:font typeface="Oswald Bold" charset="1" panose="00000800000000000000"/>
      <p:regular r:id="rId7"/>
    </p:embeddedFont>
    <p:embeddedFont>
      <p:font typeface="Ubuntu" charset="1" panose="020B0504030602030204"/>
      <p:regular r:id="rId8"/>
    </p:embeddedFont>
    <p:embeddedFont>
      <p:font typeface="Ubuntu Bold" charset="1" panose="020B0804030602030204"/>
      <p:regular r:id="rId9"/>
    </p:embeddedFont>
    <p:embeddedFont>
      <p:font typeface="Ubuntu Italics" charset="1" panose="020B05040306020A0204"/>
      <p:regular r:id="rId10"/>
    </p:embeddedFont>
    <p:embeddedFont>
      <p:font typeface="Ubuntu Bold Italics" charset="1" panose="020B08040306020A0204"/>
      <p:regular r:id="rId11"/>
    </p:embeddedFont>
    <p:embeddedFont>
      <p:font typeface="Arimo" charset="1" panose="020B0604020202020204"/>
      <p:regular r:id="rId12"/>
    </p:embeddedFont>
    <p:embeddedFont>
      <p:font typeface="Arimo Bold" charset="1" panose="020B0704020202020204"/>
      <p:regular r:id="rId13"/>
    </p:embeddedFont>
    <p:embeddedFont>
      <p:font typeface="Arimo Italics" charset="1" panose="020B0604020202090204"/>
      <p:regular r:id="rId14"/>
    </p:embeddedFont>
    <p:embeddedFont>
      <p:font typeface="Arimo Bold Italics" charset="1" panose="020B0704020202090204"/>
      <p:regular r:id="rId15"/>
    </p:embeddedFont>
    <p:embeddedFont>
      <p:font typeface="Open Sans Extra Bold" charset="1" panose="020B0906030804020204"/>
      <p:regular r:id="rId16"/>
    </p:embeddedFont>
    <p:embeddedFont>
      <p:font typeface="Open Sans Extra Bold Italics" charset="1" panose="020B0906030804020204"/>
      <p:regular r:id="rId17"/>
    </p:embeddedFont>
    <p:embeddedFont>
      <p:font typeface="Canva Sans" charset="1" panose="020B0503030501040103"/>
      <p:regular r:id="rId18"/>
    </p:embeddedFont>
    <p:embeddedFont>
      <p:font typeface="Canva Sans Bold" charset="1" panose="020B0803030501040103"/>
      <p:regular r:id="rId19"/>
    </p:embeddedFont>
    <p:embeddedFont>
      <p:font typeface="Canva Sans Italics" charset="1" panose="020B0503030501040103"/>
      <p:regular r:id="rId20"/>
    </p:embeddedFont>
    <p:embeddedFont>
      <p:font typeface="Canva Sans Bold Italics" charset="1" panose="020B0803030501040103"/>
      <p:regular r:id="rId21"/>
    </p:embeddedFont>
    <p:embeddedFont>
      <p:font typeface="Canva Sans Medium" charset="1" panose="020B0603030501040103"/>
      <p:regular r:id="rId22"/>
    </p:embeddedFont>
    <p:embeddedFont>
      <p:font typeface="Canva Sans Medium Italics" charset="1" panose="020B0603030501040103"/>
      <p:regular r:id="rId23"/>
    </p:embeddedFont>
    <p:embeddedFont>
      <p:font typeface="Muli" charset="1" panose="00000500000000000000"/>
      <p:regular r:id="rId24"/>
    </p:embeddedFont>
    <p:embeddedFont>
      <p:font typeface="Muli Bold" charset="1" panose="00000800000000000000"/>
      <p:regular r:id="rId25"/>
    </p:embeddedFont>
    <p:embeddedFont>
      <p:font typeface="Muli Italics" charset="1" panose="00000500000000000000"/>
      <p:regular r:id="rId26"/>
    </p:embeddedFont>
    <p:embeddedFont>
      <p:font typeface="Muli Bold Italics" charset="1" panose="00000800000000000000"/>
      <p:regular r:id="rId27"/>
    </p:embeddedFont>
    <p:embeddedFont>
      <p:font typeface="Muli Extra-Light" charset="1" panose="00000300000000000000"/>
      <p:regular r:id="rId28"/>
    </p:embeddedFont>
    <p:embeddedFont>
      <p:font typeface="Muli Extra-Light Italics" charset="1" panose="00000300000000000000"/>
      <p:regular r:id="rId29"/>
    </p:embeddedFont>
    <p:embeddedFont>
      <p:font typeface="Muli Light" charset="1" panose="00000400000000000000"/>
      <p:regular r:id="rId30"/>
    </p:embeddedFont>
    <p:embeddedFont>
      <p:font typeface="Muli Light Italics" charset="1" panose="00000400000000000000"/>
      <p:regular r:id="rId31"/>
    </p:embeddedFont>
    <p:embeddedFont>
      <p:font typeface="Muli Semi-Bold" charset="1" panose="00000700000000000000"/>
      <p:regular r:id="rId32"/>
    </p:embeddedFont>
    <p:embeddedFont>
      <p:font typeface="Muli Semi-Bold Italics" charset="1" panose="00000700000000000000"/>
      <p:regular r:id="rId33"/>
    </p:embeddedFont>
    <p:embeddedFont>
      <p:font typeface="Muli Ultra-Bold" charset="1" panose="00000900000000000000"/>
      <p:regular r:id="rId34"/>
    </p:embeddedFont>
    <p:embeddedFont>
      <p:font typeface="Muli Ultra-Bold Italics" charset="1" panose="00000900000000000000"/>
      <p:regular r:id="rId35"/>
    </p:embeddedFont>
    <p:embeddedFont>
      <p:font typeface="Muli Heavy" charset="1" panose="00000A00000000000000"/>
      <p:regular r:id="rId36"/>
    </p:embeddedFont>
    <p:embeddedFont>
      <p:font typeface="Muli Heavy Italics" charset="1" panose="00000A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slides/slide1.xml" Type="http://schemas.openxmlformats.org/officeDocument/2006/relationships/slide"/><Relationship Id="rId39" Target="slides/slide2.xml" Type="http://schemas.openxmlformats.org/officeDocument/2006/relationships/slide"/><Relationship Id="rId4" Target="theme/theme1.xml" Type="http://schemas.openxmlformats.org/officeDocument/2006/relationships/theme"/><Relationship Id="rId40" Target="slides/slide3.xml" Type="http://schemas.openxmlformats.org/officeDocument/2006/relationships/slide"/><Relationship Id="rId41" Target="slides/slide4.xml" Type="http://schemas.openxmlformats.org/officeDocument/2006/relationships/slide"/><Relationship Id="rId42" Target="slides/slide5.xml" Type="http://schemas.openxmlformats.org/officeDocument/2006/relationships/slide"/><Relationship Id="rId43" Target="slides/slide6.xml" Type="http://schemas.openxmlformats.org/officeDocument/2006/relationships/slide"/><Relationship Id="rId44" Target="slides/slide7.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11530"/>
        </a:solidFill>
      </p:bgPr>
    </p:bg>
    <p:spTree>
      <p:nvGrpSpPr>
        <p:cNvPr id="1" name=""/>
        <p:cNvGrpSpPr/>
        <p:nvPr/>
      </p:nvGrpSpPr>
      <p:grpSpPr>
        <a:xfrm>
          <a:off x="0" y="0"/>
          <a:ext cx="0" cy="0"/>
          <a:chOff x="0" y="0"/>
          <a:chExt cx="0" cy="0"/>
        </a:xfrm>
      </p:grpSpPr>
      <p:sp>
        <p:nvSpPr>
          <p:cNvPr name="Freeform 2" id="2"/>
          <p:cNvSpPr/>
          <p:nvPr/>
        </p:nvSpPr>
        <p:spPr>
          <a:xfrm flipH="false" flipV="false" rot="0">
            <a:off x="-314435" y="8602223"/>
            <a:ext cx="18602435" cy="930122"/>
          </a:xfrm>
          <a:custGeom>
            <a:avLst/>
            <a:gdLst/>
            <a:ahLst/>
            <a:cxnLst/>
            <a:rect r="r" b="b" t="t" l="l"/>
            <a:pathLst>
              <a:path h="930122" w="18602435">
                <a:moveTo>
                  <a:pt x="0" y="0"/>
                </a:moveTo>
                <a:lnTo>
                  <a:pt x="18602435" y="0"/>
                </a:lnTo>
                <a:lnTo>
                  <a:pt x="18602435" y="930122"/>
                </a:lnTo>
                <a:lnTo>
                  <a:pt x="0" y="9301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4168864" y="-1150210"/>
            <a:ext cx="25494997" cy="9752432"/>
            <a:chOff x="0" y="0"/>
            <a:chExt cx="546592" cy="209084"/>
          </a:xfrm>
        </p:grpSpPr>
        <p:sp>
          <p:nvSpPr>
            <p:cNvPr name="Freeform 4" id="4"/>
            <p:cNvSpPr/>
            <p:nvPr/>
          </p:nvSpPr>
          <p:spPr>
            <a:xfrm flipH="false" flipV="false" rot="0">
              <a:off x="0" y="0"/>
              <a:ext cx="546592" cy="209084"/>
            </a:xfrm>
            <a:custGeom>
              <a:avLst/>
              <a:gdLst/>
              <a:ahLst/>
              <a:cxnLst/>
              <a:rect r="r" b="b" t="t" l="l"/>
              <a:pathLst>
                <a:path h="209084" w="546592">
                  <a:moveTo>
                    <a:pt x="343392" y="0"/>
                  </a:moveTo>
                  <a:lnTo>
                    <a:pt x="0" y="0"/>
                  </a:lnTo>
                  <a:lnTo>
                    <a:pt x="203200" y="209084"/>
                  </a:lnTo>
                  <a:lnTo>
                    <a:pt x="546592" y="209084"/>
                  </a:lnTo>
                  <a:lnTo>
                    <a:pt x="343392" y="0"/>
                  </a:lnTo>
                  <a:close/>
                </a:path>
              </a:pathLst>
            </a:custGeom>
            <a:solidFill>
              <a:srgbClr val="0CABBE"/>
            </a:solidFill>
          </p:spPr>
        </p:sp>
        <p:sp>
          <p:nvSpPr>
            <p:cNvPr name="TextBox 5" id="5"/>
            <p:cNvSpPr txBox="true"/>
            <p:nvPr/>
          </p:nvSpPr>
          <p:spPr>
            <a:xfrm>
              <a:off x="101600" y="-38100"/>
              <a:ext cx="343392"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2134670" y="-2707554"/>
            <a:ext cx="9023520" cy="4642410"/>
            <a:chOff x="0" y="0"/>
            <a:chExt cx="406400" cy="209084"/>
          </a:xfrm>
        </p:grpSpPr>
        <p:sp>
          <p:nvSpPr>
            <p:cNvPr name="Freeform 7" id="7"/>
            <p:cNvSpPr/>
            <p:nvPr/>
          </p:nvSpPr>
          <p:spPr>
            <a:xfrm flipH="false" flipV="false" rot="0">
              <a:off x="0" y="0"/>
              <a:ext cx="406400" cy="209084"/>
            </a:xfrm>
            <a:custGeom>
              <a:avLst/>
              <a:gdLst/>
              <a:ahLst/>
              <a:cxnLst/>
              <a:rect r="r" b="b" t="t" l="l"/>
              <a:pathLst>
                <a:path h="209084" w="406400">
                  <a:moveTo>
                    <a:pt x="203200" y="0"/>
                  </a:moveTo>
                  <a:lnTo>
                    <a:pt x="0" y="0"/>
                  </a:lnTo>
                  <a:lnTo>
                    <a:pt x="203200" y="209084"/>
                  </a:lnTo>
                  <a:lnTo>
                    <a:pt x="406400" y="209084"/>
                  </a:lnTo>
                  <a:lnTo>
                    <a:pt x="203200" y="0"/>
                  </a:lnTo>
                  <a:close/>
                </a:path>
              </a:pathLst>
            </a:custGeom>
            <a:solidFill>
              <a:srgbClr val="3542A2"/>
            </a:solidFill>
          </p:spPr>
        </p:sp>
        <p:sp>
          <p:nvSpPr>
            <p:cNvPr name="TextBox 8" id="8"/>
            <p:cNvSpPr txBox="true"/>
            <p:nvPr/>
          </p:nvSpPr>
          <p:spPr>
            <a:xfrm>
              <a:off x="101600" y="-38100"/>
              <a:ext cx="203200"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a:grpSpLocks noChangeAspect="true"/>
          </p:cNvGrpSpPr>
          <p:nvPr/>
        </p:nvGrpSpPr>
        <p:grpSpPr>
          <a:xfrm rot="0">
            <a:off x="5778247" y="0"/>
            <a:ext cx="14484870" cy="7981649"/>
            <a:chOff x="0" y="0"/>
            <a:chExt cx="28158199" cy="15516111"/>
          </a:xfrm>
        </p:grpSpPr>
        <p:sp>
          <p:nvSpPr>
            <p:cNvPr name="Freeform 10" id="10"/>
            <p:cNvSpPr/>
            <p:nvPr/>
          </p:nvSpPr>
          <p:spPr>
            <a:xfrm flipH="false" flipV="false" rot="0">
              <a:off x="0" y="0"/>
              <a:ext cx="28158185" cy="15516098"/>
            </a:xfrm>
            <a:custGeom>
              <a:avLst/>
              <a:gdLst/>
              <a:ahLst/>
              <a:cxnLst/>
              <a:rect r="r" b="b" t="t" l="l"/>
              <a:pathLst>
                <a:path h="15516098" w="28158185">
                  <a:moveTo>
                    <a:pt x="0" y="0"/>
                  </a:moveTo>
                  <a:lnTo>
                    <a:pt x="15024354" y="15516098"/>
                  </a:lnTo>
                  <a:lnTo>
                    <a:pt x="28158185" y="15516098"/>
                  </a:lnTo>
                  <a:lnTo>
                    <a:pt x="28158185" y="0"/>
                  </a:lnTo>
                  <a:close/>
                </a:path>
              </a:pathLst>
            </a:custGeom>
            <a:blipFill>
              <a:blip r:embed="rId4"/>
              <a:stretch>
                <a:fillRect l="0" t="-10511" r="0" b="-10511"/>
              </a:stretch>
            </a:blipFill>
          </p:spPr>
        </p:sp>
      </p:grpSp>
      <p:grpSp>
        <p:nvGrpSpPr>
          <p:cNvPr name="Group 11" id="11"/>
          <p:cNvGrpSpPr/>
          <p:nvPr/>
        </p:nvGrpSpPr>
        <p:grpSpPr>
          <a:xfrm rot="0">
            <a:off x="-1579966" y="1191754"/>
            <a:ext cx="7741072" cy="1040112"/>
            <a:chOff x="0" y="0"/>
            <a:chExt cx="1556116" cy="209084"/>
          </a:xfrm>
        </p:grpSpPr>
        <p:sp>
          <p:nvSpPr>
            <p:cNvPr name="Freeform 12" id="12"/>
            <p:cNvSpPr/>
            <p:nvPr/>
          </p:nvSpPr>
          <p:spPr>
            <a:xfrm flipH="false" flipV="false" rot="0">
              <a:off x="0" y="0"/>
              <a:ext cx="1556116" cy="209084"/>
            </a:xfrm>
            <a:custGeom>
              <a:avLst/>
              <a:gdLst/>
              <a:ahLst/>
              <a:cxnLst/>
              <a:rect r="r" b="b" t="t" l="l"/>
              <a:pathLst>
                <a:path h="209084" w="1556116">
                  <a:moveTo>
                    <a:pt x="1352916" y="0"/>
                  </a:moveTo>
                  <a:lnTo>
                    <a:pt x="0" y="0"/>
                  </a:lnTo>
                  <a:lnTo>
                    <a:pt x="203200" y="209084"/>
                  </a:lnTo>
                  <a:lnTo>
                    <a:pt x="1556116" y="209084"/>
                  </a:lnTo>
                  <a:lnTo>
                    <a:pt x="1352916" y="0"/>
                  </a:lnTo>
                  <a:close/>
                </a:path>
              </a:pathLst>
            </a:custGeom>
            <a:solidFill>
              <a:srgbClr val="3542A2"/>
            </a:solidFill>
          </p:spPr>
        </p:sp>
        <p:sp>
          <p:nvSpPr>
            <p:cNvPr name="TextBox 13" id="13"/>
            <p:cNvSpPr txBox="true"/>
            <p:nvPr/>
          </p:nvSpPr>
          <p:spPr>
            <a:xfrm>
              <a:off x="101600" y="-38100"/>
              <a:ext cx="1352916"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4" id="14"/>
          <p:cNvGrpSpPr/>
          <p:nvPr/>
        </p:nvGrpSpPr>
        <p:grpSpPr>
          <a:xfrm rot="0">
            <a:off x="3345966" y="0"/>
            <a:ext cx="1645797" cy="846728"/>
            <a:chOff x="0" y="0"/>
            <a:chExt cx="406400" cy="209084"/>
          </a:xfrm>
        </p:grpSpPr>
        <p:sp>
          <p:nvSpPr>
            <p:cNvPr name="Freeform 15" id="15"/>
            <p:cNvSpPr/>
            <p:nvPr/>
          </p:nvSpPr>
          <p:spPr>
            <a:xfrm flipH="false" flipV="false" rot="0">
              <a:off x="0" y="0"/>
              <a:ext cx="406400" cy="209084"/>
            </a:xfrm>
            <a:custGeom>
              <a:avLst/>
              <a:gdLst/>
              <a:ahLst/>
              <a:cxnLst/>
              <a:rect r="r" b="b" t="t" l="l"/>
              <a:pathLst>
                <a:path h="209084" w="406400">
                  <a:moveTo>
                    <a:pt x="203200" y="0"/>
                  </a:moveTo>
                  <a:lnTo>
                    <a:pt x="0" y="0"/>
                  </a:lnTo>
                  <a:lnTo>
                    <a:pt x="203200" y="209084"/>
                  </a:lnTo>
                  <a:lnTo>
                    <a:pt x="406400" y="209084"/>
                  </a:lnTo>
                  <a:lnTo>
                    <a:pt x="203200" y="0"/>
                  </a:lnTo>
                  <a:close/>
                </a:path>
              </a:pathLst>
            </a:custGeom>
            <a:solidFill>
              <a:srgbClr val="0CABBE"/>
            </a:solidFill>
          </p:spPr>
        </p:sp>
        <p:sp>
          <p:nvSpPr>
            <p:cNvPr name="TextBox 16" id="16"/>
            <p:cNvSpPr txBox="true"/>
            <p:nvPr/>
          </p:nvSpPr>
          <p:spPr>
            <a:xfrm>
              <a:off x="101600" y="-38100"/>
              <a:ext cx="203200" cy="247184"/>
            </a:xfrm>
            <a:prstGeom prst="rect">
              <a:avLst/>
            </a:prstGeom>
          </p:spPr>
          <p:txBody>
            <a:bodyPr anchor="ctr" rtlCol="false" tIns="50800" lIns="50800" bIns="50800" rIns="50800"/>
            <a:lstStyle/>
            <a:p>
              <a:pPr algn="ctr">
                <a:lnSpc>
                  <a:spcPts val="2659"/>
                </a:lnSpc>
                <a:spcBef>
                  <a:spcPct val="0"/>
                </a:spcBef>
              </a:pPr>
            </a:p>
          </p:txBody>
        </p:sp>
      </p:grpSp>
      <p:sp>
        <p:nvSpPr>
          <p:cNvPr name="TextBox 17" id="17"/>
          <p:cNvSpPr txBox="true"/>
          <p:nvPr/>
        </p:nvSpPr>
        <p:spPr>
          <a:xfrm rot="0">
            <a:off x="515579" y="4295248"/>
            <a:ext cx="10525337" cy="1791754"/>
          </a:xfrm>
          <a:prstGeom prst="rect">
            <a:avLst/>
          </a:prstGeom>
        </p:spPr>
        <p:txBody>
          <a:bodyPr anchor="t" rtlCol="false" tIns="0" lIns="0" bIns="0" rIns="0">
            <a:spAutoFit/>
          </a:bodyPr>
          <a:lstStyle/>
          <a:p>
            <a:pPr>
              <a:lnSpc>
                <a:spcPts val="6800"/>
              </a:lnSpc>
            </a:pPr>
            <a:r>
              <a:rPr lang="en-US" sz="6800">
                <a:solidFill>
                  <a:srgbClr val="FFFFFF"/>
                </a:solidFill>
                <a:latin typeface="Ubuntu Bold"/>
              </a:rPr>
              <a:t>ZELFVERTROUWEN</a:t>
            </a:r>
          </a:p>
          <a:p>
            <a:pPr>
              <a:lnSpc>
                <a:spcPts val="6800"/>
              </a:lnSpc>
            </a:pPr>
            <a:r>
              <a:rPr lang="en-US" sz="6800">
                <a:solidFill>
                  <a:srgbClr val="FFFFFF"/>
                </a:solidFill>
                <a:latin typeface="Ubuntu Bold"/>
              </a:rPr>
              <a:t>IN COMMUNICATIE</a:t>
            </a:r>
          </a:p>
        </p:txBody>
      </p:sp>
      <p:grpSp>
        <p:nvGrpSpPr>
          <p:cNvPr name="Group 18" id="18"/>
          <p:cNvGrpSpPr/>
          <p:nvPr/>
        </p:nvGrpSpPr>
        <p:grpSpPr>
          <a:xfrm rot="0">
            <a:off x="16818988" y="250341"/>
            <a:ext cx="1469012" cy="1192773"/>
            <a:chOff x="0" y="0"/>
            <a:chExt cx="1958682" cy="1590364"/>
          </a:xfrm>
        </p:grpSpPr>
        <p:sp>
          <p:nvSpPr>
            <p:cNvPr name="Freeform 19" id="19"/>
            <p:cNvSpPr/>
            <p:nvPr/>
          </p:nvSpPr>
          <p:spPr>
            <a:xfrm flipH="false" flipV="false" rot="0">
              <a:off x="373672" y="0"/>
              <a:ext cx="1211338" cy="1316672"/>
            </a:xfrm>
            <a:custGeom>
              <a:avLst/>
              <a:gdLst/>
              <a:ahLst/>
              <a:cxnLst/>
              <a:rect r="r" b="b" t="t" l="l"/>
              <a:pathLst>
                <a:path h="1316672" w="1211338">
                  <a:moveTo>
                    <a:pt x="0" y="0"/>
                  </a:moveTo>
                  <a:lnTo>
                    <a:pt x="1211338" y="0"/>
                  </a:lnTo>
                  <a:lnTo>
                    <a:pt x="1211338" y="1316672"/>
                  </a:lnTo>
                  <a:lnTo>
                    <a:pt x="0" y="131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422438" y="50136"/>
              <a:ext cx="1102265" cy="1198114"/>
            </a:xfrm>
            <a:custGeom>
              <a:avLst/>
              <a:gdLst/>
              <a:ahLst/>
              <a:cxnLst/>
              <a:rect r="r" b="b" t="t" l="l"/>
              <a:pathLst>
                <a:path h="1198114" w="1102265">
                  <a:moveTo>
                    <a:pt x="0" y="0"/>
                  </a:moveTo>
                  <a:lnTo>
                    <a:pt x="1102264" y="0"/>
                  </a:lnTo>
                  <a:lnTo>
                    <a:pt x="1102264" y="1198114"/>
                  </a:lnTo>
                  <a:lnTo>
                    <a:pt x="0" y="11981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1" id="21"/>
            <p:cNvSpPr txBox="true"/>
            <p:nvPr/>
          </p:nvSpPr>
          <p:spPr>
            <a:xfrm rot="0">
              <a:off x="0" y="1288097"/>
              <a:ext cx="1958682" cy="302266"/>
            </a:xfrm>
            <a:prstGeom prst="rect">
              <a:avLst/>
            </a:prstGeom>
          </p:spPr>
          <p:txBody>
            <a:bodyPr anchor="t" rtlCol="false" tIns="0" lIns="0" bIns="0" rIns="0">
              <a:spAutoFit/>
            </a:bodyPr>
            <a:lstStyle/>
            <a:p>
              <a:pPr algn="ctr">
                <a:lnSpc>
                  <a:spcPts val="1899"/>
                </a:lnSpc>
              </a:pPr>
              <a:r>
                <a:rPr lang="en-US" sz="1356">
                  <a:solidFill>
                    <a:srgbClr val="3542A2"/>
                  </a:solidFill>
                  <a:latin typeface="Open Sans Extra Bold"/>
                </a:rPr>
                <a:t>CAP CITY</a:t>
              </a:r>
            </a:p>
          </p:txBody>
        </p:sp>
        <p:sp>
          <p:nvSpPr>
            <p:cNvPr name="TextBox 22" id="22"/>
            <p:cNvSpPr txBox="true"/>
            <p:nvPr/>
          </p:nvSpPr>
          <p:spPr>
            <a:xfrm rot="0">
              <a:off x="778123" y="1411450"/>
              <a:ext cx="341565" cy="62701"/>
            </a:xfrm>
            <a:prstGeom prst="rect">
              <a:avLst/>
            </a:prstGeom>
          </p:spPr>
          <p:txBody>
            <a:bodyPr anchor="t" rtlCol="false" tIns="0" lIns="0" bIns="0" rIns="0">
              <a:spAutoFit/>
            </a:bodyPr>
            <a:lstStyle/>
            <a:p>
              <a:pPr algn="ctr">
                <a:lnSpc>
                  <a:spcPts val="373"/>
                </a:lnSpc>
              </a:pPr>
              <a:r>
                <a:rPr lang="en-US" sz="266">
                  <a:solidFill>
                    <a:srgbClr val="3542A2"/>
                  </a:solidFill>
                  <a:latin typeface="Open Sans Extra Bold"/>
                </a:rPr>
                <a:t>A</a:t>
              </a:r>
            </a:p>
          </p:txBody>
        </p:sp>
      </p:grpSp>
      <p:grpSp>
        <p:nvGrpSpPr>
          <p:cNvPr name="Group 23" id="23"/>
          <p:cNvGrpSpPr/>
          <p:nvPr/>
        </p:nvGrpSpPr>
        <p:grpSpPr>
          <a:xfrm rot="-5400000">
            <a:off x="14185919" y="7464206"/>
            <a:ext cx="1259286" cy="1016748"/>
            <a:chOff x="0" y="0"/>
            <a:chExt cx="6350000" cy="5126990"/>
          </a:xfrm>
        </p:grpSpPr>
        <p:sp>
          <p:nvSpPr>
            <p:cNvPr name="Freeform 24" id="24"/>
            <p:cNvSpPr/>
            <p:nvPr/>
          </p:nvSpPr>
          <p:spPr>
            <a:xfrm flipH="false" flipV="false" rot="0">
              <a:off x="0" y="0"/>
              <a:ext cx="6350000" cy="5126990"/>
            </a:xfrm>
            <a:custGeom>
              <a:avLst/>
              <a:gdLst/>
              <a:ahLst/>
              <a:cxnLst/>
              <a:rect r="r" b="b" t="t" l="l"/>
              <a:pathLst>
                <a:path h="5126990" w="635000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3542A2"/>
            </a:solidFill>
          </p:spPr>
        </p:sp>
      </p:grpSp>
      <p:grpSp>
        <p:nvGrpSpPr>
          <p:cNvPr name="Group 25" id="25"/>
          <p:cNvGrpSpPr/>
          <p:nvPr/>
        </p:nvGrpSpPr>
        <p:grpSpPr>
          <a:xfrm rot="-8100000">
            <a:off x="8507720" y="4790244"/>
            <a:ext cx="958125" cy="956592"/>
            <a:chOff x="0" y="0"/>
            <a:chExt cx="6350000" cy="6339840"/>
          </a:xfrm>
        </p:grpSpPr>
        <p:sp>
          <p:nvSpPr>
            <p:cNvPr name="Freeform 26" id="26"/>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0CABBE"/>
            </a:solidFill>
          </p:spPr>
        </p:sp>
      </p:grpSp>
      <p:grpSp>
        <p:nvGrpSpPr>
          <p:cNvPr name="Group 27" id="27"/>
          <p:cNvGrpSpPr/>
          <p:nvPr/>
        </p:nvGrpSpPr>
        <p:grpSpPr>
          <a:xfrm rot="5400000">
            <a:off x="12895340" y="917664"/>
            <a:ext cx="1301586" cy="1050900"/>
            <a:chOff x="0" y="0"/>
            <a:chExt cx="6350000" cy="5126990"/>
          </a:xfrm>
        </p:grpSpPr>
        <p:sp>
          <p:nvSpPr>
            <p:cNvPr name="Freeform 28" id="28"/>
            <p:cNvSpPr/>
            <p:nvPr/>
          </p:nvSpPr>
          <p:spPr>
            <a:xfrm flipH="false" flipV="false" rot="0">
              <a:off x="0" y="0"/>
              <a:ext cx="6350000" cy="5126990"/>
            </a:xfrm>
            <a:custGeom>
              <a:avLst/>
              <a:gdLst/>
              <a:ahLst/>
              <a:cxnLst/>
              <a:rect r="r" b="b" t="t" l="l"/>
              <a:pathLst>
                <a:path h="5126990" w="635000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3542A2"/>
            </a:solidFill>
          </p:spPr>
        </p:sp>
      </p:grpSp>
      <p:grpSp>
        <p:nvGrpSpPr>
          <p:cNvPr name="Group 29" id="29"/>
          <p:cNvGrpSpPr/>
          <p:nvPr/>
        </p:nvGrpSpPr>
        <p:grpSpPr>
          <a:xfrm rot="2700000">
            <a:off x="12768608" y="900786"/>
            <a:ext cx="523124" cy="522287"/>
            <a:chOff x="0" y="0"/>
            <a:chExt cx="6350000" cy="6339840"/>
          </a:xfrm>
        </p:grpSpPr>
        <p:sp>
          <p:nvSpPr>
            <p:cNvPr name="Freeform 30" id="30"/>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0CABBE"/>
            </a:solidFill>
          </p:spPr>
        </p:sp>
      </p:grpSp>
      <p:grpSp>
        <p:nvGrpSpPr>
          <p:cNvPr name="Group 31" id="31"/>
          <p:cNvGrpSpPr/>
          <p:nvPr/>
        </p:nvGrpSpPr>
        <p:grpSpPr>
          <a:xfrm rot="2700000">
            <a:off x="3948593" y="7450470"/>
            <a:ext cx="440542" cy="439837"/>
            <a:chOff x="0" y="0"/>
            <a:chExt cx="6350000" cy="6339840"/>
          </a:xfrm>
        </p:grpSpPr>
        <p:sp>
          <p:nvSpPr>
            <p:cNvPr name="Freeform 32" id="32"/>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3542A2"/>
            </a:solidFill>
          </p:spPr>
        </p:sp>
      </p:grpSp>
      <p:sp>
        <p:nvSpPr>
          <p:cNvPr name="TextBox 33" id="33"/>
          <p:cNvSpPr txBox="true"/>
          <p:nvPr/>
        </p:nvSpPr>
        <p:spPr>
          <a:xfrm rot="0">
            <a:off x="515579" y="5983594"/>
            <a:ext cx="10525337" cy="522611"/>
          </a:xfrm>
          <a:prstGeom prst="rect">
            <a:avLst/>
          </a:prstGeom>
        </p:spPr>
        <p:txBody>
          <a:bodyPr anchor="t" rtlCol="false" tIns="0" lIns="0" bIns="0" rIns="0">
            <a:spAutoFit/>
          </a:bodyPr>
          <a:lstStyle/>
          <a:p>
            <a:pPr>
              <a:lnSpc>
                <a:spcPts val="3700"/>
              </a:lnSpc>
            </a:pPr>
            <a:r>
              <a:rPr lang="en-US" sz="3700">
                <a:solidFill>
                  <a:srgbClr val="FFFFFF"/>
                </a:solidFill>
                <a:latin typeface="Ubuntu"/>
              </a:rPr>
              <a:t>PROFESSIONEEL PRESENTEREN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11530"/>
        </a:solidFill>
      </p:bgPr>
    </p:bg>
    <p:spTree>
      <p:nvGrpSpPr>
        <p:cNvPr id="1" name=""/>
        <p:cNvGrpSpPr/>
        <p:nvPr/>
      </p:nvGrpSpPr>
      <p:grpSpPr>
        <a:xfrm>
          <a:off x="0" y="0"/>
          <a:ext cx="0" cy="0"/>
          <a:chOff x="0" y="0"/>
          <a:chExt cx="0" cy="0"/>
        </a:xfrm>
      </p:grpSpPr>
      <p:grpSp>
        <p:nvGrpSpPr>
          <p:cNvPr name="Group 2" id="2"/>
          <p:cNvGrpSpPr/>
          <p:nvPr/>
        </p:nvGrpSpPr>
        <p:grpSpPr>
          <a:xfrm rot="0">
            <a:off x="14761848" y="0"/>
            <a:ext cx="3526152" cy="10287000"/>
            <a:chOff x="0" y="0"/>
            <a:chExt cx="4701535" cy="13716000"/>
          </a:xfrm>
        </p:grpSpPr>
        <p:pic>
          <p:nvPicPr>
            <p:cNvPr name="Picture 3" id="3"/>
            <p:cNvPicPr>
              <a:picLocks noChangeAspect="true"/>
            </p:cNvPicPr>
            <p:nvPr/>
          </p:nvPicPr>
          <p:blipFill>
            <a:blip r:embed="rId2"/>
            <a:srcRect l="38570" t="0" r="38570" b="0"/>
            <a:stretch>
              <a:fillRect/>
            </a:stretch>
          </p:blipFill>
          <p:spPr>
            <a:xfrm flipH="false" flipV="false">
              <a:off x="0" y="0"/>
              <a:ext cx="4701535" cy="13716000"/>
            </a:xfrm>
            <a:prstGeom prst="rect">
              <a:avLst/>
            </a:prstGeom>
          </p:spPr>
        </p:pic>
      </p:grpSp>
      <p:sp>
        <p:nvSpPr>
          <p:cNvPr name="Freeform 4" id="4"/>
          <p:cNvSpPr/>
          <p:nvPr/>
        </p:nvSpPr>
        <p:spPr>
          <a:xfrm flipH="false" flipV="false" rot="-5400000">
            <a:off x="4855991" y="7393225"/>
            <a:ext cx="18602435" cy="930122"/>
          </a:xfrm>
          <a:custGeom>
            <a:avLst/>
            <a:gdLst/>
            <a:ahLst/>
            <a:cxnLst/>
            <a:rect r="r" b="b" t="t" l="l"/>
            <a:pathLst>
              <a:path h="930122" w="18602435">
                <a:moveTo>
                  <a:pt x="0" y="0"/>
                </a:moveTo>
                <a:lnTo>
                  <a:pt x="18602435" y="0"/>
                </a:lnTo>
                <a:lnTo>
                  <a:pt x="18602435" y="930121"/>
                </a:lnTo>
                <a:lnTo>
                  <a:pt x="0" y="9301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5400000">
            <a:off x="11751526" y="792682"/>
            <a:ext cx="2727035" cy="487458"/>
          </a:xfrm>
          <a:custGeom>
            <a:avLst/>
            <a:gdLst/>
            <a:ahLst/>
            <a:cxnLst/>
            <a:rect r="r" b="b" t="t" l="l"/>
            <a:pathLst>
              <a:path h="487458" w="2727035">
                <a:moveTo>
                  <a:pt x="2727035" y="0"/>
                </a:moveTo>
                <a:lnTo>
                  <a:pt x="0" y="0"/>
                </a:lnTo>
                <a:lnTo>
                  <a:pt x="0" y="487458"/>
                </a:lnTo>
                <a:lnTo>
                  <a:pt x="2727035" y="487458"/>
                </a:lnTo>
                <a:lnTo>
                  <a:pt x="2727035"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6818988" y="250341"/>
            <a:ext cx="1469012" cy="1192773"/>
            <a:chOff x="0" y="0"/>
            <a:chExt cx="1958682" cy="1590364"/>
          </a:xfrm>
        </p:grpSpPr>
        <p:sp>
          <p:nvSpPr>
            <p:cNvPr name="Freeform 7" id="7"/>
            <p:cNvSpPr/>
            <p:nvPr/>
          </p:nvSpPr>
          <p:spPr>
            <a:xfrm flipH="false" flipV="false" rot="0">
              <a:off x="373672" y="0"/>
              <a:ext cx="1211338" cy="1316672"/>
            </a:xfrm>
            <a:custGeom>
              <a:avLst/>
              <a:gdLst/>
              <a:ahLst/>
              <a:cxnLst/>
              <a:rect r="r" b="b" t="t" l="l"/>
              <a:pathLst>
                <a:path h="1316672" w="1211338">
                  <a:moveTo>
                    <a:pt x="0" y="0"/>
                  </a:moveTo>
                  <a:lnTo>
                    <a:pt x="1211338" y="0"/>
                  </a:lnTo>
                  <a:lnTo>
                    <a:pt x="1211338" y="1316672"/>
                  </a:lnTo>
                  <a:lnTo>
                    <a:pt x="0" y="13166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22438" y="50136"/>
              <a:ext cx="1102265" cy="1198114"/>
            </a:xfrm>
            <a:custGeom>
              <a:avLst/>
              <a:gdLst/>
              <a:ahLst/>
              <a:cxnLst/>
              <a:rect r="r" b="b" t="t" l="l"/>
              <a:pathLst>
                <a:path h="1198114" w="1102265">
                  <a:moveTo>
                    <a:pt x="0" y="0"/>
                  </a:moveTo>
                  <a:lnTo>
                    <a:pt x="1102264" y="0"/>
                  </a:lnTo>
                  <a:lnTo>
                    <a:pt x="1102264" y="1198114"/>
                  </a:lnTo>
                  <a:lnTo>
                    <a:pt x="0" y="11981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9" id="9"/>
            <p:cNvSpPr txBox="true"/>
            <p:nvPr/>
          </p:nvSpPr>
          <p:spPr>
            <a:xfrm rot="0">
              <a:off x="0" y="1288097"/>
              <a:ext cx="1958682" cy="302266"/>
            </a:xfrm>
            <a:prstGeom prst="rect">
              <a:avLst/>
            </a:prstGeom>
          </p:spPr>
          <p:txBody>
            <a:bodyPr anchor="t" rtlCol="false" tIns="0" lIns="0" bIns="0" rIns="0">
              <a:spAutoFit/>
            </a:bodyPr>
            <a:lstStyle/>
            <a:p>
              <a:pPr algn="ctr">
                <a:lnSpc>
                  <a:spcPts val="1899"/>
                </a:lnSpc>
              </a:pPr>
              <a:r>
                <a:rPr lang="en-US" sz="1356">
                  <a:solidFill>
                    <a:srgbClr val="3542A2"/>
                  </a:solidFill>
                  <a:latin typeface="Open Sans Extra Bold"/>
                </a:rPr>
                <a:t>CAP CITY</a:t>
              </a:r>
            </a:p>
          </p:txBody>
        </p:sp>
        <p:sp>
          <p:nvSpPr>
            <p:cNvPr name="TextBox 10" id="10"/>
            <p:cNvSpPr txBox="true"/>
            <p:nvPr/>
          </p:nvSpPr>
          <p:spPr>
            <a:xfrm rot="0">
              <a:off x="778123" y="1411450"/>
              <a:ext cx="341565" cy="62701"/>
            </a:xfrm>
            <a:prstGeom prst="rect">
              <a:avLst/>
            </a:prstGeom>
          </p:spPr>
          <p:txBody>
            <a:bodyPr anchor="t" rtlCol="false" tIns="0" lIns="0" bIns="0" rIns="0">
              <a:spAutoFit/>
            </a:bodyPr>
            <a:lstStyle/>
            <a:p>
              <a:pPr algn="ctr">
                <a:lnSpc>
                  <a:spcPts val="373"/>
                </a:lnSpc>
              </a:pPr>
              <a:r>
                <a:rPr lang="en-US" sz="266">
                  <a:solidFill>
                    <a:srgbClr val="3542A2"/>
                  </a:solidFill>
                  <a:latin typeface="Open Sans Extra Bold"/>
                </a:rPr>
                <a:t>A</a:t>
              </a:r>
            </a:p>
          </p:txBody>
        </p:sp>
      </p:grpSp>
      <p:grpSp>
        <p:nvGrpSpPr>
          <p:cNvPr name="Group 11" id="11"/>
          <p:cNvGrpSpPr/>
          <p:nvPr/>
        </p:nvGrpSpPr>
        <p:grpSpPr>
          <a:xfrm rot="-5400000">
            <a:off x="14313797" y="7767407"/>
            <a:ext cx="1259286" cy="1016748"/>
            <a:chOff x="0" y="0"/>
            <a:chExt cx="6350000" cy="5126990"/>
          </a:xfrm>
        </p:grpSpPr>
        <p:sp>
          <p:nvSpPr>
            <p:cNvPr name="Freeform 12" id="12"/>
            <p:cNvSpPr/>
            <p:nvPr/>
          </p:nvSpPr>
          <p:spPr>
            <a:xfrm flipH="false" flipV="false" rot="0">
              <a:off x="0" y="0"/>
              <a:ext cx="6350000" cy="5126990"/>
            </a:xfrm>
            <a:custGeom>
              <a:avLst/>
              <a:gdLst/>
              <a:ahLst/>
              <a:cxnLst/>
              <a:rect r="r" b="b" t="t" l="l"/>
              <a:pathLst>
                <a:path h="5126990" w="635000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3542A2"/>
            </a:solidFill>
          </p:spPr>
        </p:sp>
      </p:grpSp>
      <p:grpSp>
        <p:nvGrpSpPr>
          <p:cNvPr name="Group 13" id="13"/>
          <p:cNvGrpSpPr/>
          <p:nvPr/>
        </p:nvGrpSpPr>
        <p:grpSpPr>
          <a:xfrm rot="-8100000">
            <a:off x="11422569" y="5530771"/>
            <a:ext cx="958125" cy="956592"/>
            <a:chOff x="0" y="0"/>
            <a:chExt cx="6350000" cy="6339840"/>
          </a:xfrm>
        </p:grpSpPr>
        <p:sp>
          <p:nvSpPr>
            <p:cNvPr name="Freeform 14" id="14"/>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0CABBE"/>
            </a:solidFill>
          </p:spPr>
        </p:sp>
      </p:grpSp>
      <p:grpSp>
        <p:nvGrpSpPr>
          <p:cNvPr name="Group 15" id="15"/>
          <p:cNvGrpSpPr/>
          <p:nvPr/>
        </p:nvGrpSpPr>
        <p:grpSpPr>
          <a:xfrm rot="5400000">
            <a:off x="10294897" y="1154043"/>
            <a:ext cx="1301586" cy="1050900"/>
            <a:chOff x="0" y="0"/>
            <a:chExt cx="6350000" cy="5126990"/>
          </a:xfrm>
        </p:grpSpPr>
        <p:sp>
          <p:nvSpPr>
            <p:cNvPr name="Freeform 16" id="16"/>
            <p:cNvSpPr/>
            <p:nvPr/>
          </p:nvSpPr>
          <p:spPr>
            <a:xfrm flipH="false" flipV="false" rot="0">
              <a:off x="0" y="0"/>
              <a:ext cx="6350000" cy="5126990"/>
            </a:xfrm>
            <a:custGeom>
              <a:avLst/>
              <a:gdLst/>
              <a:ahLst/>
              <a:cxnLst/>
              <a:rect r="r" b="b" t="t" l="l"/>
              <a:pathLst>
                <a:path h="5126990" w="635000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3542A2"/>
            </a:solidFill>
          </p:spPr>
        </p:sp>
      </p:grpSp>
      <p:grpSp>
        <p:nvGrpSpPr>
          <p:cNvPr name="Group 17" id="17"/>
          <p:cNvGrpSpPr/>
          <p:nvPr/>
        </p:nvGrpSpPr>
        <p:grpSpPr>
          <a:xfrm rot="2700000">
            <a:off x="10168165" y="1137165"/>
            <a:ext cx="523124" cy="522287"/>
            <a:chOff x="0" y="0"/>
            <a:chExt cx="6350000" cy="6339840"/>
          </a:xfrm>
        </p:grpSpPr>
        <p:sp>
          <p:nvSpPr>
            <p:cNvPr name="Freeform 18" id="18"/>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0CABBE"/>
            </a:solidFill>
          </p:spPr>
        </p:sp>
      </p:grpSp>
      <p:grpSp>
        <p:nvGrpSpPr>
          <p:cNvPr name="Group 19" id="19"/>
          <p:cNvGrpSpPr/>
          <p:nvPr/>
        </p:nvGrpSpPr>
        <p:grpSpPr>
          <a:xfrm rot="2700000">
            <a:off x="4772147" y="9038382"/>
            <a:ext cx="440542" cy="439837"/>
            <a:chOff x="0" y="0"/>
            <a:chExt cx="6350000" cy="6339840"/>
          </a:xfrm>
        </p:grpSpPr>
        <p:sp>
          <p:nvSpPr>
            <p:cNvPr name="Freeform 20" id="20"/>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3542A2"/>
            </a:solidFill>
          </p:spPr>
        </p:sp>
      </p:grpSp>
      <p:sp>
        <p:nvSpPr>
          <p:cNvPr name="TextBox 21" id="21"/>
          <p:cNvSpPr txBox="true"/>
          <p:nvPr/>
        </p:nvSpPr>
        <p:spPr>
          <a:xfrm rot="0">
            <a:off x="1018776" y="3168697"/>
            <a:ext cx="11136600" cy="867410"/>
          </a:xfrm>
          <a:prstGeom prst="rect">
            <a:avLst/>
          </a:prstGeom>
        </p:spPr>
        <p:txBody>
          <a:bodyPr anchor="t" rtlCol="false" tIns="0" lIns="0" bIns="0" rIns="0">
            <a:spAutoFit/>
          </a:bodyPr>
          <a:lstStyle/>
          <a:p>
            <a:pPr algn="just">
              <a:lnSpc>
                <a:spcPts val="6399"/>
              </a:lnSpc>
            </a:pPr>
            <a:r>
              <a:rPr lang="en-US" sz="6399">
                <a:solidFill>
                  <a:srgbClr val="FFFFFF"/>
                </a:solidFill>
                <a:latin typeface="Ubuntu Bold"/>
              </a:rPr>
              <a:t>Creëren van een presentatie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11530"/>
        </a:solidFill>
      </p:bgPr>
    </p:bg>
    <p:spTree>
      <p:nvGrpSpPr>
        <p:cNvPr id="1" name=""/>
        <p:cNvGrpSpPr/>
        <p:nvPr/>
      </p:nvGrpSpPr>
      <p:grpSpPr>
        <a:xfrm>
          <a:off x="0" y="0"/>
          <a:ext cx="0" cy="0"/>
          <a:chOff x="0" y="0"/>
          <a:chExt cx="0" cy="0"/>
        </a:xfrm>
      </p:grpSpPr>
      <p:grpSp>
        <p:nvGrpSpPr>
          <p:cNvPr name="Group 2" id="2"/>
          <p:cNvGrpSpPr/>
          <p:nvPr/>
        </p:nvGrpSpPr>
        <p:grpSpPr>
          <a:xfrm rot="0">
            <a:off x="-19095130" y="-374376"/>
            <a:ext cx="29985394" cy="11035751"/>
            <a:chOff x="0" y="0"/>
            <a:chExt cx="568106" cy="209084"/>
          </a:xfrm>
        </p:grpSpPr>
        <p:sp>
          <p:nvSpPr>
            <p:cNvPr name="Freeform 3" id="3"/>
            <p:cNvSpPr/>
            <p:nvPr/>
          </p:nvSpPr>
          <p:spPr>
            <a:xfrm flipH="false" flipV="false" rot="0">
              <a:off x="0" y="0"/>
              <a:ext cx="568106" cy="209084"/>
            </a:xfrm>
            <a:custGeom>
              <a:avLst/>
              <a:gdLst/>
              <a:ahLst/>
              <a:cxnLst/>
              <a:rect r="r" b="b" t="t" l="l"/>
              <a:pathLst>
                <a:path h="209084" w="568106">
                  <a:moveTo>
                    <a:pt x="364906" y="0"/>
                  </a:moveTo>
                  <a:lnTo>
                    <a:pt x="0" y="0"/>
                  </a:lnTo>
                  <a:lnTo>
                    <a:pt x="203200" y="209084"/>
                  </a:lnTo>
                  <a:lnTo>
                    <a:pt x="568106" y="209084"/>
                  </a:lnTo>
                  <a:lnTo>
                    <a:pt x="364906" y="0"/>
                  </a:lnTo>
                  <a:close/>
                </a:path>
              </a:pathLst>
            </a:custGeom>
            <a:solidFill>
              <a:srgbClr val="3542A2"/>
            </a:solidFill>
          </p:spPr>
        </p:sp>
        <p:sp>
          <p:nvSpPr>
            <p:cNvPr name="TextBox 4" id="4"/>
            <p:cNvSpPr txBox="true"/>
            <p:nvPr/>
          </p:nvSpPr>
          <p:spPr>
            <a:xfrm>
              <a:off x="101600" y="-38100"/>
              <a:ext cx="364906" cy="247184"/>
            </a:xfrm>
            <a:prstGeom prst="rect">
              <a:avLst/>
            </a:prstGeom>
          </p:spPr>
          <p:txBody>
            <a:bodyPr anchor="ctr" rtlCol="false" tIns="50800" lIns="50800" bIns="50800" rIns="50800"/>
            <a:lstStyle/>
            <a:p>
              <a:pPr algn="ctr">
                <a:lnSpc>
                  <a:spcPts val="2659"/>
                </a:lnSpc>
              </a:pPr>
            </a:p>
            <a:p>
              <a:pPr algn="ctr">
                <a:lnSpc>
                  <a:spcPts val="2659"/>
                </a:lnSpc>
                <a:spcBef>
                  <a:spcPct val="0"/>
                </a:spcBef>
              </a:pPr>
            </a:p>
          </p:txBody>
        </p:sp>
      </p:grpSp>
      <p:grpSp>
        <p:nvGrpSpPr>
          <p:cNvPr name="Group 5" id="5"/>
          <p:cNvGrpSpPr/>
          <p:nvPr/>
        </p:nvGrpSpPr>
        <p:grpSpPr>
          <a:xfrm rot="0">
            <a:off x="-8392615" y="1855744"/>
            <a:ext cx="19552829" cy="6776429"/>
            <a:chOff x="0" y="0"/>
            <a:chExt cx="603295" cy="209084"/>
          </a:xfrm>
        </p:grpSpPr>
        <p:sp>
          <p:nvSpPr>
            <p:cNvPr name="Freeform 6" id="6"/>
            <p:cNvSpPr/>
            <p:nvPr/>
          </p:nvSpPr>
          <p:spPr>
            <a:xfrm flipH="false" flipV="false" rot="0">
              <a:off x="0" y="0"/>
              <a:ext cx="603295" cy="209084"/>
            </a:xfrm>
            <a:custGeom>
              <a:avLst/>
              <a:gdLst/>
              <a:ahLst/>
              <a:cxnLst/>
              <a:rect r="r" b="b" t="t" l="l"/>
              <a:pathLst>
                <a:path h="209084" w="603295">
                  <a:moveTo>
                    <a:pt x="400095" y="0"/>
                  </a:moveTo>
                  <a:lnTo>
                    <a:pt x="0" y="0"/>
                  </a:lnTo>
                  <a:lnTo>
                    <a:pt x="203200" y="209084"/>
                  </a:lnTo>
                  <a:lnTo>
                    <a:pt x="603295" y="209084"/>
                  </a:lnTo>
                  <a:lnTo>
                    <a:pt x="400095" y="0"/>
                  </a:lnTo>
                  <a:close/>
                </a:path>
              </a:pathLst>
            </a:custGeom>
            <a:solidFill>
              <a:srgbClr val="0CABBE"/>
            </a:solidFill>
          </p:spPr>
        </p:sp>
        <p:sp>
          <p:nvSpPr>
            <p:cNvPr name="TextBox 7" id="7"/>
            <p:cNvSpPr txBox="true"/>
            <p:nvPr/>
          </p:nvSpPr>
          <p:spPr>
            <a:xfrm>
              <a:off x="101600" y="-38100"/>
              <a:ext cx="400095"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a:grpSpLocks noChangeAspect="true"/>
          </p:cNvGrpSpPr>
          <p:nvPr/>
        </p:nvGrpSpPr>
        <p:grpSpPr>
          <a:xfrm rot="0">
            <a:off x="-755307" y="2073688"/>
            <a:ext cx="11142033" cy="6139624"/>
            <a:chOff x="0" y="0"/>
            <a:chExt cx="28158199" cy="15516085"/>
          </a:xfrm>
        </p:grpSpPr>
        <p:sp>
          <p:nvSpPr>
            <p:cNvPr name="Freeform 9" id="9"/>
            <p:cNvSpPr/>
            <p:nvPr/>
          </p:nvSpPr>
          <p:spPr>
            <a:xfrm flipH="false" flipV="false" rot="0">
              <a:off x="0" y="0"/>
              <a:ext cx="28158185" cy="15516098"/>
            </a:xfrm>
            <a:custGeom>
              <a:avLst/>
              <a:gdLst/>
              <a:ahLst/>
              <a:cxnLst/>
              <a:rect r="r" b="b" t="t" l="l"/>
              <a:pathLst>
                <a:path h="15516098" w="28158185">
                  <a:moveTo>
                    <a:pt x="0" y="0"/>
                  </a:moveTo>
                  <a:lnTo>
                    <a:pt x="0" y="15516098"/>
                  </a:lnTo>
                  <a:lnTo>
                    <a:pt x="28158185" y="15516098"/>
                  </a:lnTo>
                  <a:lnTo>
                    <a:pt x="13133832" y="0"/>
                  </a:lnTo>
                  <a:close/>
                </a:path>
              </a:pathLst>
            </a:custGeom>
            <a:blipFill>
              <a:blip r:embed="rId2"/>
              <a:stretch>
                <a:fillRect l="0" t="-10492" r="0" b="-10492"/>
              </a:stretch>
            </a:blipFill>
          </p:spPr>
        </p:sp>
      </p:grpSp>
      <p:grpSp>
        <p:nvGrpSpPr>
          <p:cNvPr name="Group 10" id="10"/>
          <p:cNvGrpSpPr/>
          <p:nvPr/>
        </p:nvGrpSpPr>
        <p:grpSpPr>
          <a:xfrm rot="0">
            <a:off x="861875" y="-374376"/>
            <a:ext cx="3715637" cy="1911617"/>
            <a:chOff x="0" y="0"/>
            <a:chExt cx="406400" cy="209084"/>
          </a:xfrm>
        </p:grpSpPr>
        <p:sp>
          <p:nvSpPr>
            <p:cNvPr name="Freeform 11" id="11"/>
            <p:cNvSpPr/>
            <p:nvPr/>
          </p:nvSpPr>
          <p:spPr>
            <a:xfrm flipH="false" flipV="false" rot="0">
              <a:off x="0" y="0"/>
              <a:ext cx="406400" cy="209084"/>
            </a:xfrm>
            <a:custGeom>
              <a:avLst/>
              <a:gdLst/>
              <a:ahLst/>
              <a:cxnLst/>
              <a:rect r="r" b="b" t="t" l="l"/>
              <a:pathLst>
                <a:path h="209084" w="406400">
                  <a:moveTo>
                    <a:pt x="203200" y="0"/>
                  </a:moveTo>
                  <a:lnTo>
                    <a:pt x="0" y="0"/>
                  </a:lnTo>
                  <a:lnTo>
                    <a:pt x="203200" y="209084"/>
                  </a:lnTo>
                  <a:lnTo>
                    <a:pt x="406400" y="209084"/>
                  </a:lnTo>
                  <a:lnTo>
                    <a:pt x="203200" y="0"/>
                  </a:lnTo>
                  <a:close/>
                </a:path>
              </a:pathLst>
            </a:custGeom>
            <a:solidFill>
              <a:srgbClr val="0CABBE"/>
            </a:solidFill>
          </p:spPr>
        </p:sp>
        <p:sp>
          <p:nvSpPr>
            <p:cNvPr name="TextBox 12" id="12"/>
            <p:cNvSpPr txBox="true"/>
            <p:nvPr/>
          </p:nvSpPr>
          <p:spPr>
            <a:xfrm>
              <a:off x="101600" y="-38100"/>
              <a:ext cx="203200"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9664538" y="8749759"/>
            <a:ext cx="3715637" cy="1911617"/>
            <a:chOff x="0" y="0"/>
            <a:chExt cx="406400" cy="209084"/>
          </a:xfrm>
        </p:grpSpPr>
        <p:sp>
          <p:nvSpPr>
            <p:cNvPr name="Freeform 14" id="14"/>
            <p:cNvSpPr/>
            <p:nvPr/>
          </p:nvSpPr>
          <p:spPr>
            <a:xfrm flipH="false" flipV="false" rot="0">
              <a:off x="0" y="0"/>
              <a:ext cx="406400" cy="209084"/>
            </a:xfrm>
            <a:custGeom>
              <a:avLst/>
              <a:gdLst/>
              <a:ahLst/>
              <a:cxnLst/>
              <a:rect r="r" b="b" t="t" l="l"/>
              <a:pathLst>
                <a:path h="209084" w="406400">
                  <a:moveTo>
                    <a:pt x="203200" y="0"/>
                  </a:moveTo>
                  <a:lnTo>
                    <a:pt x="0" y="0"/>
                  </a:lnTo>
                  <a:lnTo>
                    <a:pt x="203200" y="209084"/>
                  </a:lnTo>
                  <a:lnTo>
                    <a:pt x="406400" y="209084"/>
                  </a:lnTo>
                  <a:lnTo>
                    <a:pt x="203200" y="0"/>
                  </a:lnTo>
                  <a:close/>
                </a:path>
              </a:pathLst>
            </a:custGeom>
            <a:solidFill>
              <a:srgbClr val="0CABBE"/>
            </a:solidFill>
          </p:spPr>
        </p:sp>
        <p:sp>
          <p:nvSpPr>
            <p:cNvPr name="TextBox 15" id="15"/>
            <p:cNvSpPr txBox="true"/>
            <p:nvPr/>
          </p:nvSpPr>
          <p:spPr>
            <a:xfrm>
              <a:off x="101600" y="-38100"/>
              <a:ext cx="203200"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3763948" y="-374376"/>
            <a:ext cx="16210000" cy="1911617"/>
            <a:chOff x="0" y="0"/>
            <a:chExt cx="1772978" cy="209084"/>
          </a:xfrm>
        </p:grpSpPr>
        <p:sp>
          <p:nvSpPr>
            <p:cNvPr name="Freeform 17" id="17"/>
            <p:cNvSpPr/>
            <p:nvPr/>
          </p:nvSpPr>
          <p:spPr>
            <a:xfrm flipH="false" flipV="false" rot="0">
              <a:off x="0" y="0"/>
              <a:ext cx="1772978" cy="209084"/>
            </a:xfrm>
            <a:custGeom>
              <a:avLst/>
              <a:gdLst/>
              <a:ahLst/>
              <a:cxnLst/>
              <a:rect r="r" b="b" t="t" l="l"/>
              <a:pathLst>
                <a:path h="209084" w="1772978">
                  <a:moveTo>
                    <a:pt x="1569778" y="0"/>
                  </a:moveTo>
                  <a:lnTo>
                    <a:pt x="0" y="0"/>
                  </a:lnTo>
                  <a:lnTo>
                    <a:pt x="203200" y="209084"/>
                  </a:lnTo>
                  <a:lnTo>
                    <a:pt x="1772978" y="209084"/>
                  </a:lnTo>
                  <a:lnTo>
                    <a:pt x="1569778" y="0"/>
                  </a:lnTo>
                  <a:close/>
                </a:path>
              </a:pathLst>
            </a:custGeom>
            <a:solidFill>
              <a:srgbClr val="FFFFFF"/>
            </a:solidFill>
          </p:spPr>
        </p:sp>
        <p:sp>
          <p:nvSpPr>
            <p:cNvPr name="TextBox 18" id="18"/>
            <p:cNvSpPr txBox="true"/>
            <p:nvPr/>
          </p:nvSpPr>
          <p:spPr>
            <a:xfrm>
              <a:off x="101600" y="-38100"/>
              <a:ext cx="156977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9" id="19"/>
          <p:cNvGrpSpPr/>
          <p:nvPr/>
        </p:nvGrpSpPr>
        <p:grpSpPr>
          <a:xfrm rot="0">
            <a:off x="12527571" y="8749759"/>
            <a:ext cx="16210000" cy="1911617"/>
            <a:chOff x="0" y="0"/>
            <a:chExt cx="1772978" cy="209084"/>
          </a:xfrm>
        </p:grpSpPr>
        <p:sp>
          <p:nvSpPr>
            <p:cNvPr name="Freeform 20" id="20"/>
            <p:cNvSpPr/>
            <p:nvPr/>
          </p:nvSpPr>
          <p:spPr>
            <a:xfrm flipH="false" flipV="false" rot="0">
              <a:off x="0" y="0"/>
              <a:ext cx="1772978" cy="209084"/>
            </a:xfrm>
            <a:custGeom>
              <a:avLst/>
              <a:gdLst/>
              <a:ahLst/>
              <a:cxnLst/>
              <a:rect r="r" b="b" t="t" l="l"/>
              <a:pathLst>
                <a:path h="209084" w="1772978">
                  <a:moveTo>
                    <a:pt x="1569778" y="0"/>
                  </a:moveTo>
                  <a:lnTo>
                    <a:pt x="0" y="0"/>
                  </a:lnTo>
                  <a:lnTo>
                    <a:pt x="203200" y="209084"/>
                  </a:lnTo>
                  <a:lnTo>
                    <a:pt x="1772978" y="209084"/>
                  </a:lnTo>
                  <a:lnTo>
                    <a:pt x="1569778" y="0"/>
                  </a:lnTo>
                  <a:close/>
                </a:path>
              </a:pathLst>
            </a:custGeom>
            <a:solidFill>
              <a:srgbClr val="FFFFFF"/>
            </a:solidFill>
          </p:spPr>
        </p:sp>
        <p:sp>
          <p:nvSpPr>
            <p:cNvPr name="TextBox 21" id="21"/>
            <p:cNvSpPr txBox="true"/>
            <p:nvPr/>
          </p:nvSpPr>
          <p:spPr>
            <a:xfrm>
              <a:off x="101600" y="-38100"/>
              <a:ext cx="1569778" cy="247184"/>
            </a:xfrm>
            <a:prstGeom prst="rect">
              <a:avLst/>
            </a:prstGeom>
          </p:spPr>
          <p:txBody>
            <a:bodyPr anchor="ctr" rtlCol="false" tIns="50800" lIns="50800" bIns="50800" rIns="50800"/>
            <a:lstStyle/>
            <a:p>
              <a:pPr algn="ctr">
                <a:lnSpc>
                  <a:spcPts val="2659"/>
                </a:lnSpc>
                <a:spcBef>
                  <a:spcPct val="0"/>
                </a:spcBef>
              </a:pPr>
            </a:p>
          </p:txBody>
        </p:sp>
      </p:grpSp>
      <p:sp>
        <p:nvSpPr>
          <p:cNvPr name="Freeform 22" id="22"/>
          <p:cNvSpPr/>
          <p:nvPr/>
        </p:nvSpPr>
        <p:spPr>
          <a:xfrm flipH="true" flipV="false" rot="0">
            <a:off x="5973027" y="1293512"/>
            <a:ext cx="2727035" cy="487458"/>
          </a:xfrm>
          <a:custGeom>
            <a:avLst/>
            <a:gdLst/>
            <a:ahLst/>
            <a:cxnLst/>
            <a:rect r="r" b="b" t="t" l="l"/>
            <a:pathLst>
              <a:path h="487458" w="2727035">
                <a:moveTo>
                  <a:pt x="2727036" y="0"/>
                </a:moveTo>
                <a:lnTo>
                  <a:pt x="0" y="0"/>
                </a:lnTo>
                <a:lnTo>
                  <a:pt x="0" y="487458"/>
                </a:lnTo>
                <a:lnTo>
                  <a:pt x="2727036" y="487458"/>
                </a:lnTo>
                <a:lnTo>
                  <a:pt x="272703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23" id="23"/>
          <p:cNvGrpSpPr/>
          <p:nvPr/>
        </p:nvGrpSpPr>
        <p:grpSpPr>
          <a:xfrm rot="0">
            <a:off x="16818988" y="250341"/>
            <a:ext cx="1469012" cy="1192773"/>
            <a:chOff x="0" y="0"/>
            <a:chExt cx="1958682" cy="1590364"/>
          </a:xfrm>
        </p:grpSpPr>
        <p:sp>
          <p:nvSpPr>
            <p:cNvPr name="Freeform 24" id="24"/>
            <p:cNvSpPr/>
            <p:nvPr/>
          </p:nvSpPr>
          <p:spPr>
            <a:xfrm flipH="false" flipV="false" rot="0">
              <a:off x="373672" y="0"/>
              <a:ext cx="1211338" cy="1316672"/>
            </a:xfrm>
            <a:custGeom>
              <a:avLst/>
              <a:gdLst/>
              <a:ahLst/>
              <a:cxnLst/>
              <a:rect r="r" b="b" t="t" l="l"/>
              <a:pathLst>
                <a:path h="1316672" w="1211338">
                  <a:moveTo>
                    <a:pt x="0" y="0"/>
                  </a:moveTo>
                  <a:lnTo>
                    <a:pt x="1211338" y="0"/>
                  </a:lnTo>
                  <a:lnTo>
                    <a:pt x="1211338" y="1316672"/>
                  </a:lnTo>
                  <a:lnTo>
                    <a:pt x="0" y="131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0">
              <a:off x="422438" y="50136"/>
              <a:ext cx="1102265" cy="1198114"/>
            </a:xfrm>
            <a:custGeom>
              <a:avLst/>
              <a:gdLst/>
              <a:ahLst/>
              <a:cxnLst/>
              <a:rect r="r" b="b" t="t" l="l"/>
              <a:pathLst>
                <a:path h="1198114" w="1102265">
                  <a:moveTo>
                    <a:pt x="0" y="0"/>
                  </a:moveTo>
                  <a:lnTo>
                    <a:pt x="1102264" y="0"/>
                  </a:lnTo>
                  <a:lnTo>
                    <a:pt x="1102264" y="1198114"/>
                  </a:lnTo>
                  <a:lnTo>
                    <a:pt x="0" y="11981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6" id="26"/>
            <p:cNvSpPr txBox="true"/>
            <p:nvPr/>
          </p:nvSpPr>
          <p:spPr>
            <a:xfrm rot="0">
              <a:off x="0" y="1288097"/>
              <a:ext cx="1958682" cy="302266"/>
            </a:xfrm>
            <a:prstGeom prst="rect">
              <a:avLst/>
            </a:prstGeom>
          </p:spPr>
          <p:txBody>
            <a:bodyPr anchor="t" rtlCol="false" tIns="0" lIns="0" bIns="0" rIns="0">
              <a:spAutoFit/>
            </a:bodyPr>
            <a:lstStyle/>
            <a:p>
              <a:pPr algn="ctr">
                <a:lnSpc>
                  <a:spcPts val="1899"/>
                </a:lnSpc>
              </a:pPr>
              <a:r>
                <a:rPr lang="en-US" sz="1356">
                  <a:solidFill>
                    <a:srgbClr val="3542A2"/>
                  </a:solidFill>
                  <a:latin typeface="Open Sans Extra Bold"/>
                </a:rPr>
                <a:t>CAP CITY</a:t>
              </a:r>
            </a:p>
          </p:txBody>
        </p:sp>
        <p:sp>
          <p:nvSpPr>
            <p:cNvPr name="TextBox 27" id="27"/>
            <p:cNvSpPr txBox="true"/>
            <p:nvPr/>
          </p:nvSpPr>
          <p:spPr>
            <a:xfrm rot="0">
              <a:off x="778123" y="1411450"/>
              <a:ext cx="341565" cy="62701"/>
            </a:xfrm>
            <a:prstGeom prst="rect">
              <a:avLst/>
            </a:prstGeom>
          </p:spPr>
          <p:txBody>
            <a:bodyPr anchor="t" rtlCol="false" tIns="0" lIns="0" bIns="0" rIns="0">
              <a:spAutoFit/>
            </a:bodyPr>
            <a:lstStyle/>
            <a:p>
              <a:pPr algn="ctr">
                <a:lnSpc>
                  <a:spcPts val="373"/>
                </a:lnSpc>
              </a:pPr>
              <a:r>
                <a:rPr lang="en-US" sz="266">
                  <a:solidFill>
                    <a:srgbClr val="3542A2"/>
                  </a:solidFill>
                  <a:latin typeface="Open Sans Extra Bold"/>
                </a:rPr>
                <a:t>A</a:t>
              </a:r>
            </a:p>
          </p:txBody>
        </p:sp>
      </p:grpSp>
      <p:grpSp>
        <p:nvGrpSpPr>
          <p:cNvPr name="Group 28" id="28"/>
          <p:cNvGrpSpPr/>
          <p:nvPr/>
        </p:nvGrpSpPr>
        <p:grpSpPr>
          <a:xfrm rot="-5400000">
            <a:off x="14313797" y="8260435"/>
            <a:ext cx="1259286" cy="1016748"/>
            <a:chOff x="0" y="0"/>
            <a:chExt cx="6350000" cy="5126990"/>
          </a:xfrm>
        </p:grpSpPr>
        <p:sp>
          <p:nvSpPr>
            <p:cNvPr name="Freeform 29" id="29"/>
            <p:cNvSpPr/>
            <p:nvPr/>
          </p:nvSpPr>
          <p:spPr>
            <a:xfrm flipH="false" flipV="false" rot="0">
              <a:off x="0" y="0"/>
              <a:ext cx="6350000" cy="5126990"/>
            </a:xfrm>
            <a:custGeom>
              <a:avLst/>
              <a:gdLst/>
              <a:ahLst/>
              <a:cxnLst/>
              <a:rect r="r" b="b" t="t" l="l"/>
              <a:pathLst>
                <a:path h="5126990" w="635000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3542A2"/>
            </a:solidFill>
          </p:spPr>
        </p:sp>
      </p:grpSp>
      <p:grpSp>
        <p:nvGrpSpPr>
          <p:cNvPr name="Group 30" id="30"/>
          <p:cNvGrpSpPr/>
          <p:nvPr/>
        </p:nvGrpSpPr>
        <p:grpSpPr>
          <a:xfrm rot="-8100000">
            <a:off x="7826058" y="3731424"/>
            <a:ext cx="958125" cy="956592"/>
            <a:chOff x="0" y="0"/>
            <a:chExt cx="6350000" cy="6339840"/>
          </a:xfrm>
        </p:grpSpPr>
        <p:sp>
          <p:nvSpPr>
            <p:cNvPr name="Freeform 31" id="31"/>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0CABBE"/>
            </a:solidFill>
          </p:spPr>
        </p:sp>
      </p:grpSp>
      <p:grpSp>
        <p:nvGrpSpPr>
          <p:cNvPr name="Group 32" id="32"/>
          <p:cNvGrpSpPr/>
          <p:nvPr/>
        </p:nvGrpSpPr>
        <p:grpSpPr>
          <a:xfrm rot="5400000">
            <a:off x="10294897" y="687725"/>
            <a:ext cx="1301586" cy="1050900"/>
            <a:chOff x="0" y="0"/>
            <a:chExt cx="6350000" cy="5126990"/>
          </a:xfrm>
        </p:grpSpPr>
        <p:sp>
          <p:nvSpPr>
            <p:cNvPr name="Freeform 33" id="33"/>
            <p:cNvSpPr/>
            <p:nvPr/>
          </p:nvSpPr>
          <p:spPr>
            <a:xfrm flipH="false" flipV="false" rot="0">
              <a:off x="0" y="0"/>
              <a:ext cx="6350000" cy="5126990"/>
            </a:xfrm>
            <a:custGeom>
              <a:avLst/>
              <a:gdLst/>
              <a:ahLst/>
              <a:cxnLst/>
              <a:rect r="r" b="b" t="t" l="l"/>
              <a:pathLst>
                <a:path h="5126990" w="635000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3542A2"/>
            </a:solidFill>
          </p:spPr>
        </p:sp>
      </p:grpSp>
      <p:grpSp>
        <p:nvGrpSpPr>
          <p:cNvPr name="Group 34" id="34"/>
          <p:cNvGrpSpPr/>
          <p:nvPr/>
        </p:nvGrpSpPr>
        <p:grpSpPr>
          <a:xfrm rot="2700000">
            <a:off x="10168165" y="670848"/>
            <a:ext cx="523124" cy="522287"/>
            <a:chOff x="0" y="0"/>
            <a:chExt cx="6350000" cy="6339840"/>
          </a:xfrm>
        </p:grpSpPr>
        <p:sp>
          <p:nvSpPr>
            <p:cNvPr name="Freeform 35" id="35"/>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0CABBE"/>
            </a:solidFill>
          </p:spPr>
        </p:sp>
      </p:grpSp>
      <p:grpSp>
        <p:nvGrpSpPr>
          <p:cNvPr name="Group 36" id="36"/>
          <p:cNvGrpSpPr/>
          <p:nvPr/>
        </p:nvGrpSpPr>
        <p:grpSpPr>
          <a:xfrm rot="2700000">
            <a:off x="4772147" y="9038382"/>
            <a:ext cx="440542" cy="439837"/>
            <a:chOff x="0" y="0"/>
            <a:chExt cx="6350000" cy="6339840"/>
          </a:xfrm>
        </p:grpSpPr>
        <p:sp>
          <p:nvSpPr>
            <p:cNvPr name="Freeform 37" id="37"/>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0CABBE"/>
            </a:solidFill>
          </p:spPr>
        </p:sp>
      </p:grpSp>
      <p:sp>
        <p:nvSpPr>
          <p:cNvPr name="TextBox 38" id="38"/>
          <p:cNvSpPr txBox="true"/>
          <p:nvPr/>
        </p:nvSpPr>
        <p:spPr>
          <a:xfrm rot="0">
            <a:off x="7795841" y="2178463"/>
            <a:ext cx="9463459" cy="867410"/>
          </a:xfrm>
          <a:prstGeom prst="rect">
            <a:avLst/>
          </a:prstGeom>
        </p:spPr>
        <p:txBody>
          <a:bodyPr anchor="t" rtlCol="false" tIns="0" lIns="0" bIns="0" rIns="0">
            <a:spAutoFit/>
          </a:bodyPr>
          <a:lstStyle/>
          <a:p>
            <a:pPr algn="r">
              <a:lnSpc>
                <a:spcPts val="6399"/>
              </a:lnSpc>
            </a:pPr>
            <a:r>
              <a:rPr lang="en-US" sz="6399">
                <a:solidFill>
                  <a:srgbClr val="FFFFFF"/>
                </a:solidFill>
                <a:latin typeface="Ubuntu Bold"/>
              </a:rPr>
              <a:t>Aandachtspunten</a:t>
            </a:r>
          </a:p>
        </p:txBody>
      </p:sp>
      <p:sp>
        <p:nvSpPr>
          <p:cNvPr name="TextBox 39" id="39"/>
          <p:cNvSpPr txBox="true"/>
          <p:nvPr/>
        </p:nvSpPr>
        <p:spPr>
          <a:xfrm rot="0">
            <a:off x="9438194" y="2934474"/>
            <a:ext cx="8115300" cy="2235835"/>
          </a:xfrm>
          <a:prstGeom prst="rect">
            <a:avLst/>
          </a:prstGeom>
        </p:spPr>
        <p:txBody>
          <a:bodyPr anchor="t" rtlCol="false" tIns="0" lIns="0" bIns="0" rIns="0">
            <a:spAutoFit/>
          </a:bodyPr>
          <a:lstStyle/>
          <a:p>
            <a:pPr algn="r">
              <a:lnSpc>
                <a:spcPts val="4399"/>
              </a:lnSpc>
            </a:pPr>
          </a:p>
          <a:p>
            <a:pPr algn="r">
              <a:lnSpc>
                <a:spcPts val="4399"/>
              </a:lnSpc>
            </a:pPr>
            <a:r>
              <a:rPr lang="en-US" sz="4399">
                <a:solidFill>
                  <a:srgbClr val="0CABBE"/>
                </a:solidFill>
                <a:latin typeface="Oswald"/>
              </a:rPr>
              <a:t>Een aantrekkelijke opbouw</a:t>
            </a:r>
          </a:p>
          <a:p>
            <a:pPr algn="r">
              <a:lnSpc>
                <a:spcPts val="4399"/>
              </a:lnSpc>
            </a:pPr>
            <a:r>
              <a:rPr lang="en-US" sz="4399">
                <a:solidFill>
                  <a:srgbClr val="0CABBE"/>
                </a:solidFill>
                <a:latin typeface="Oswald"/>
              </a:rPr>
              <a:t>Interesante inhoud</a:t>
            </a:r>
          </a:p>
          <a:p>
            <a:pPr algn="r">
              <a:lnSpc>
                <a:spcPts val="4399"/>
              </a:lnSpc>
            </a:pPr>
            <a:r>
              <a:rPr lang="en-US" sz="4399">
                <a:solidFill>
                  <a:srgbClr val="0CABBE"/>
                </a:solidFill>
                <a:latin typeface="Oswald"/>
              </a:rPr>
              <a:t>Duidelijke conclusie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653649" y="-882917"/>
            <a:ext cx="8183303" cy="1911617"/>
            <a:chOff x="0" y="0"/>
            <a:chExt cx="895054" cy="209084"/>
          </a:xfrm>
        </p:grpSpPr>
        <p:sp>
          <p:nvSpPr>
            <p:cNvPr name="Freeform 3" id="3"/>
            <p:cNvSpPr/>
            <p:nvPr/>
          </p:nvSpPr>
          <p:spPr>
            <a:xfrm flipH="false" flipV="false" rot="0">
              <a:off x="0" y="0"/>
              <a:ext cx="895054" cy="209084"/>
            </a:xfrm>
            <a:custGeom>
              <a:avLst/>
              <a:gdLst/>
              <a:ahLst/>
              <a:cxnLst/>
              <a:rect r="r" b="b" t="t" l="l"/>
              <a:pathLst>
                <a:path h="209084" w="895054">
                  <a:moveTo>
                    <a:pt x="691854" y="0"/>
                  </a:moveTo>
                  <a:lnTo>
                    <a:pt x="0" y="0"/>
                  </a:lnTo>
                  <a:lnTo>
                    <a:pt x="203200" y="209084"/>
                  </a:lnTo>
                  <a:lnTo>
                    <a:pt x="895054" y="209084"/>
                  </a:lnTo>
                  <a:lnTo>
                    <a:pt x="691854" y="0"/>
                  </a:lnTo>
                  <a:close/>
                </a:path>
              </a:pathLst>
            </a:custGeom>
            <a:solidFill>
              <a:srgbClr val="011530"/>
            </a:solidFill>
          </p:spPr>
        </p:sp>
        <p:sp>
          <p:nvSpPr>
            <p:cNvPr name="TextBox 4" id="4"/>
            <p:cNvSpPr txBox="true"/>
            <p:nvPr/>
          </p:nvSpPr>
          <p:spPr>
            <a:xfrm>
              <a:off x="101600" y="-38100"/>
              <a:ext cx="691854"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8773010" y="1034782"/>
            <a:ext cx="16280847" cy="9252218"/>
            <a:chOff x="0" y="0"/>
            <a:chExt cx="27303184" cy="15516085"/>
          </a:xfrm>
        </p:grpSpPr>
        <p:sp>
          <p:nvSpPr>
            <p:cNvPr name="Freeform 6" id="6"/>
            <p:cNvSpPr/>
            <p:nvPr/>
          </p:nvSpPr>
          <p:spPr>
            <a:xfrm flipH="false" flipV="false" rot="0">
              <a:off x="0" y="0"/>
              <a:ext cx="27303223" cy="15516098"/>
            </a:xfrm>
            <a:custGeom>
              <a:avLst/>
              <a:gdLst/>
              <a:ahLst/>
              <a:cxnLst/>
              <a:rect r="r" b="b" t="t" l="l"/>
              <a:pathLst>
                <a:path h="15516098" w="27303223">
                  <a:moveTo>
                    <a:pt x="15024354" y="0"/>
                  </a:moveTo>
                  <a:lnTo>
                    <a:pt x="0" y="15516098"/>
                  </a:lnTo>
                  <a:lnTo>
                    <a:pt x="12278868" y="15516098"/>
                  </a:lnTo>
                  <a:lnTo>
                    <a:pt x="27303223" y="0"/>
                  </a:lnTo>
                  <a:close/>
                </a:path>
              </a:pathLst>
            </a:custGeom>
            <a:blipFill>
              <a:blip r:embed="rId2"/>
              <a:stretch>
                <a:fillRect l="0" t="-8655" r="0" b="-8655"/>
              </a:stretch>
            </a:blipFill>
          </p:spPr>
        </p:sp>
      </p:grpSp>
      <p:grpSp>
        <p:nvGrpSpPr>
          <p:cNvPr name="Group 7" id="7"/>
          <p:cNvGrpSpPr/>
          <p:nvPr/>
        </p:nvGrpSpPr>
        <p:grpSpPr>
          <a:xfrm rot="0">
            <a:off x="-1326761" y="9258300"/>
            <a:ext cx="9882468" cy="226519"/>
            <a:chOff x="0" y="0"/>
            <a:chExt cx="9121832" cy="209084"/>
          </a:xfrm>
        </p:grpSpPr>
        <p:sp>
          <p:nvSpPr>
            <p:cNvPr name="Freeform 8" id="8"/>
            <p:cNvSpPr/>
            <p:nvPr/>
          </p:nvSpPr>
          <p:spPr>
            <a:xfrm flipH="false" flipV="false" rot="0">
              <a:off x="0" y="0"/>
              <a:ext cx="9121832" cy="209084"/>
            </a:xfrm>
            <a:custGeom>
              <a:avLst/>
              <a:gdLst/>
              <a:ahLst/>
              <a:cxnLst/>
              <a:rect r="r" b="b" t="t" l="l"/>
              <a:pathLst>
                <a:path h="209084" w="9121832">
                  <a:moveTo>
                    <a:pt x="8918632" y="0"/>
                  </a:moveTo>
                  <a:lnTo>
                    <a:pt x="0" y="0"/>
                  </a:lnTo>
                  <a:lnTo>
                    <a:pt x="203200" y="209084"/>
                  </a:lnTo>
                  <a:lnTo>
                    <a:pt x="9121832" y="209084"/>
                  </a:lnTo>
                  <a:lnTo>
                    <a:pt x="8918632" y="0"/>
                  </a:lnTo>
                  <a:close/>
                </a:path>
              </a:pathLst>
            </a:custGeom>
            <a:solidFill>
              <a:srgbClr val="0151AF"/>
            </a:solidFill>
          </p:spPr>
        </p:sp>
        <p:sp>
          <p:nvSpPr>
            <p:cNvPr name="TextBox 9" id="9"/>
            <p:cNvSpPr txBox="true"/>
            <p:nvPr/>
          </p:nvSpPr>
          <p:spPr>
            <a:xfrm>
              <a:off x="101600" y="-38100"/>
              <a:ext cx="8918632"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3614473" y="-1334234"/>
            <a:ext cx="3830363" cy="1911617"/>
            <a:chOff x="0" y="0"/>
            <a:chExt cx="418948" cy="209084"/>
          </a:xfrm>
        </p:grpSpPr>
        <p:sp>
          <p:nvSpPr>
            <p:cNvPr name="Freeform 11" id="11"/>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11530"/>
            </a:solidFill>
          </p:spPr>
        </p:sp>
        <p:sp>
          <p:nvSpPr>
            <p:cNvPr name="TextBox 12" id="12"/>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311082" y="9639902"/>
            <a:ext cx="8183303" cy="1911617"/>
            <a:chOff x="0" y="0"/>
            <a:chExt cx="895054" cy="209084"/>
          </a:xfrm>
        </p:grpSpPr>
        <p:sp>
          <p:nvSpPr>
            <p:cNvPr name="Freeform 14" id="14"/>
            <p:cNvSpPr/>
            <p:nvPr/>
          </p:nvSpPr>
          <p:spPr>
            <a:xfrm flipH="false" flipV="false" rot="0">
              <a:off x="0" y="0"/>
              <a:ext cx="895054" cy="209084"/>
            </a:xfrm>
            <a:custGeom>
              <a:avLst/>
              <a:gdLst/>
              <a:ahLst/>
              <a:cxnLst/>
              <a:rect r="r" b="b" t="t" l="l"/>
              <a:pathLst>
                <a:path h="209084" w="895054">
                  <a:moveTo>
                    <a:pt x="691854" y="0"/>
                  </a:moveTo>
                  <a:lnTo>
                    <a:pt x="0" y="0"/>
                  </a:lnTo>
                  <a:lnTo>
                    <a:pt x="203200" y="209084"/>
                  </a:lnTo>
                  <a:lnTo>
                    <a:pt x="895054" y="209084"/>
                  </a:lnTo>
                  <a:lnTo>
                    <a:pt x="691854" y="0"/>
                  </a:lnTo>
                  <a:close/>
                </a:path>
              </a:pathLst>
            </a:custGeom>
            <a:solidFill>
              <a:srgbClr val="011530"/>
            </a:solidFill>
          </p:spPr>
        </p:sp>
        <p:sp>
          <p:nvSpPr>
            <p:cNvPr name="TextBox 15" id="15"/>
            <p:cNvSpPr txBox="true"/>
            <p:nvPr/>
          </p:nvSpPr>
          <p:spPr>
            <a:xfrm>
              <a:off x="101600" y="-38100"/>
              <a:ext cx="691854" cy="247184"/>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true" flipV="false" rot="0">
            <a:off x="1028700" y="784971"/>
            <a:ext cx="2727035" cy="487458"/>
          </a:xfrm>
          <a:custGeom>
            <a:avLst/>
            <a:gdLst/>
            <a:ahLst/>
            <a:cxnLst/>
            <a:rect r="r" b="b" t="t" l="l"/>
            <a:pathLst>
              <a:path h="487458" w="2727035">
                <a:moveTo>
                  <a:pt x="2727035" y="0"/>
                </a:moveTo>
                <a:lnTo>
                  <a:pt x="0" y="0"/>
                </a:lnTo>
                <a:lnTo>
                  <a:pt x="0" y="487458"/>
                </a:lnTo>
                <a:lnTo>
                  <a:pt x="2727035" y="487458"/>
                </a:lnTo>
                <a:lnTo>
                  <a:pt x="272703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true" flipV="false" rot="0">
            <a:off x="15361964" y="9396173"/>
            <a:ext cx="2727035" cy="487458"/>
          </a:xfrm>
          <a:custGeom>
            <a:avLst/>
            <a:gdLst/>
            <a:ahLst/>
            <a:cxnLst/>
            <a:rect r="r" b="b" t="t" l="l"/>
            <a:pathLst>
              <a:path h="487458" w="2727035">
                <a:moveTo>
                  <a:pt x="2727036" y="0"/>
                </a:moveTo>
                <a:lnTo>
                  <a:pt x="0" y="0"/>
                </a:lnTo>
                <a:lnTo>
                  <a:pt x="0" y="487458"/>
                </a:lnTo>
                <a:lnTo>
                  <a:pt x="2727036" y="487458"/>
                </a:lnTo>
                <a:lnTo>
                  <a:pt x="272703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8" id="18"/>
          <p:cNvGrpSpPr/>
          <p:nvPr/>
        </p:nvGrpSpPr>
        <p:grpSpPr>
          <a:xfrm rot="0">
            <a:off x="10037808" y="9935119"/>
            <a:ext cx="3830363" cy="1911617"/>
            <a:chOff x="0" y="0"/>
            <a:chExt cx="418948" cy="209084"/>
          </a:xfrm>
        </p:grpSpPr>
        <p:sp>
          <p:nvSpPr>
            <p:cNvPr name="Freeform 19" id="19"/>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CABBE"/>
            </a:solidFill>
          </p:spPr>
        </p:sp>
        <p:sp>
          <p:nvSpPr>
            <p:cNvPr name="TextBox 20" id="20"/>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21" id="21"/>
          <p:cNvGrpSpPr/>
          <p:nvPr/>
        </p:nvGrpSpPr>
        <p:grpSpPr>
          <a:xfrm rot="0">
            <a:off x="-1438145" y="8927823"/>
            <a:ext cx="3830363" cy="1911617"/>
            <a:chOff x="0" y="0"/>
            <a:chExt cx="418948" cy="209084"/>
          </a:xfrm>
        </p:grpSpPr>
        <p:sp>
          <p:nvSpPr>
            <p:cNvPr name="Freeform 22" id="22"/>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CABBE"/>
            </a:solidFill>
          </p:spPr>
        </p:sp>
        <p:sp>
          <p:nvSpPr>
            <p:cNvPr name="TextBox 23" id="23"/>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24" id="24"/>
          <p:cNvGrpSpPr/>
          <p:nvPr/>
        </p:nvGrpSpPr>
        <p:grpSpPr>
          <a:xfrm rot="0">
            <a:off x="1699291" y="9694369"/>
            <a:ext cx="3830363" cy="1911617"/>
            <a:chOff x="0" y="0"/>
            <a:chExt cx="418948" cy="209084"/>
          </a:xfrm>
        </p:grpSpPr>
        <p:sp>
          <p:nvSpPr>
            <p:cNvPr name="Freeform 25" id="25"/>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11530"/>
            </a:solidFill>
          </p:spPr>
        </p:sp>
        <p:sp>
          <p:nvSpPr>
            <p:cNvPr name="TextBox 26" id="26"/>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sp>
        <p:nvSpPr>
          <p:cNvPr name="TextBox 27" id="27"/>
          <p:cNvSpPr txBox="true"/>
          <p:nvPr/>
        </p:nvSpPr>
        <p:spPr>
          <a:xfrm rot="0">
            <a:off x="760169" y="1457190"/>
            <a:ext cx="10205141" cy="5613401"/>
          </a:xfrm>
          <a:prstGeom prst="rect">
            <a:avLst/>
          </a:prstGeom>
        </p:spPr>
        <p:txBody>
          <a:bodyPr anchor="t" rtlCol="false" tIns="0" lIns="0" bIns="0" rIns="0">
            <a:spAutoFit/>
          </a:bodyPr>
          <a:lstStyle/>
          <a:p>
            <a:pPr>
              <a:lnSpc>
                <a:spcPts val="5599"/>
              </a:lnSpc>
            </a:pPr>
            <a:r>
              <a:rPr lang="en-US" sz="3999">
                <a:solidFill>
                  <a:srgbClr val="0151AF"/>
                </a:solidFill>
                <a:latin typeface="Muli Bold"/>
              </a:rPr>
              <a:t>Het loont om een presentatieopdracht op voorhand eens te analyseren. en een degelijke voorbereiding te maken. Wanneer ga je wat doen? Waarmee ga je de presentatie stofferen?</a:t>
            </a:r>
          </a:p>
          <a:p>
            <a:pPr>
              <a:lnSpc>
                <a:spcPts val="5599"/>
              </a:lnSpc>
            </a:pPr>
          </a:p>
          <a:p>
            <a:pPr>
              <a:lnSpc>
                <a:spcPts val="5599"/>
              </a:lnSpc>
            </a:pPr>
            <a:r>
              <a:rPr lang="en-US" sz="3999">
                <a:solidFill>
                  <a:srgbClr val="0151AF"/>
                </a:solidFill>
                <a:latin typeface="Muli Bold"/>
              </a:rPr>
              <a:t>Eens de voorbereiding op punt staat kan het echte werk beginnen.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653649" y="-882917"/>
            <a:ext cx="8183303" cy="1911617"/>
            <a:chOff x="0" y="0"/>
            <a:chExt cx="895054" cy="209084"/>
          </a:xfrm>
        </p:grpSpPr>
        <p:sp>
          <p:nvSpPr>
            <p:cNvPr name="Freeform 3" id="3"/>
            <p:cNvSpPr/>
            <p:nvPr/>
          </p:nvSpPr>
          <p:spPr>
            <a:xfrm flipH="false" flipV="false" rot="0">
              <a:off x="0" y="0"/>
              <a:ext cx="895054" cy="209084"/>
            </a:xfrm>
            <a:custGeom>
              <a:avLst/>
              <a:gdLst/>
              <a:ahLst/>
              <a:cxnLst/>
              <a:rect r="r" b="b" t="t" l="l"/>
              <a:pathLst>
                <a:path h="209084" w="895054">
                  <a:moveTo>
                    <a:pt x="691854" y="0"/>
                  </a:moveTo>
                  <a:lnTo>
                    <a:pt x="0" y="0"/>
                  </a:lnTo>
                  <a:lnTo>
                    <a:pt x="203200" y="209084"/>
                  </a:lnTo>
                  <a:lnTo>
                    <a:pt x="895054" y="209084"/>
                  </a:lnTo>
                  <a:lnTo>
                    <a:pt x="691854" y="0"/>
                  </a:lnTo>
                  <a:close/>
                </a:path>
              </a:pathLst>
            </a:custGeom>
            <a:solidFill>
              <a:srgbClr val="011530"/>
            </a:solidFill>
          </p:spPr>
        </p:sp>
        <p:sp>
          <p:nvSpPr>
            <p:cNvPr name="TextBox 4" id="4"/>
            <p:cNvSpPr txBox="true"/>
            <p:nvPr/>
          </p:nvSpPr>
          <p:spPr>
            <a:xfrm>
              <a:off x="101600" y="-38100"/>
              <a:ext cx="691854"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7198616" y="143955"/>
            <a:ext cx="17831647" cy="10133520"/>
            <a:chOff x="0" y="0"/>
            <a:chExt cx="27303184" cy="15516085"/>
          </a:xfrm>
        </p:grpSpPr>
        <p:sp>
          <p:nvSpPr>
            <p:cNvPr name="Freeform 6" id="6"/>
            <p:cNvSpPr/>
            <p:nvPr/>
          </p:nvSpPr>
          <p:spPr>
            <a:xfrm flipH="false" flipV="false" rot="0">
              <a:off x="0" y="0"/>
              <a:ext cx="27303223" cy="15516098"/>
            </a:xfrm>
            <a:custGeom>
              <a:avLst/>
              <a:gdLst/>
              <a:ahLst/>
              <a:cxnLst/>
              <a:rect r="r" b="b" t="t" l="l"/>
              <a:pathLst>
                <a:path h="15516098" w="27303223">
                  <a:moveTo>
                    <a:pt x="15024354" y="0"/>
                  </a:moveTo>
                  <a:lnTo>
                    <a:pt x="0" y="15516098"/>
                  </a:lnTo>
                  <a:lnTo>
                    <a:pt x="12278868" y="15516098"/>
                  </a:lnTo>
                  <a:lnTo>
                    <a:pt x="27303223" y="0"/>
                  </a:lnTo>
                  <a:close/>
                </a:path>
              </a:pathLst>
            </a:custGeom>
            <a:blipFill>
              <a:blip r:embed="rId2"/>
              <a:stretch>
                <a:fillRect l="0" t="-8674" r="0" b="-8674"/>
              </a:stretch>
            </a:blipFill>
          </p:spPr>
        </p:sp>
      </p:grpSp>
      <p:grpSp>
        <p:nvGrpSpPr>
          <p:cNvPr name="Group 7" id="7"/>
          <p:cNvGrpSpPr/>
          <p:nvPr/>
        </p:nvGrpSpPr>
        <p:grpSpPr>
          <a:xfrm rot="0">
            <a:off x="-1326761" y="9258300"/>
            <a:ext cx="9882468" cy="226519"/>
            <a:chOff x="0" y="0"/>
            <a:chExt cx="9121832" cy="209084"/>
          </a:xfrm>
        </p:grpSpPr>
        <p:sp>
          <p:nvSpPr>
            <p:cNvPr name="Freeform 8" id="8"/>
            <p:cNvSpPr/>
            <p:nvPr/>
          </p:nvSpPr>
          <p:spPr>
            <a:xfrm flipH="false" flipV="false" rot="0">
              <a:off x="0" y="0"/>
              <a:ext cx="9121832" cy="209084"/>
            </a:xfrm>
            <a:custGeom>
              <a:avLst/>
              <a:gdLst/>
              <a:ahLst/>
              <a:cxnLst/>
              <a:rect r="r" b="b" t="t" l="l"/>
              <a:pathLst>
                <a:path h="209084" w="9121832">
                  <a:moveTo>
                    <a:pt x="8918632" y="0"/>
                  </a:moveTo>
                  <a:lnTo>
                    <a:pt x="0" y="0"/>
                  </a:lnTo>
                  <a:lnTo>
                    <a:pt x="203200" y="209084"/>
                  </a:lnTo>
                  <a:lnTo>
                    <a:pt x="9121832" y="209084"/>
                  </a:lnTo>
                  <a:lnTo>
                    <a:pt x="8918632" y="0"/>
                  </a:lnTo>
                  <a:close/>
                </a:path>
              </a:pathLst>
            </a:custGeom>
            <a:solidFill>
              <a:srgbClr val="0151AF"/>
            </a:solidFill>
          </p:spPr>
        </p:sp>
        <p:sp>
          <p:nvSpPr>
            <p:cNvPr name="TextBox 9" id="9"/>
            <p:cNvSpPr txBox="true"/>
            <p:nvPr/>
          </p:nvSpPr>
          <p:spPr>
            <a:xfrm>
              <a:off x="101600" y="-38100"/>
              <a:ext cx="8918632"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3614473" y="-1334234"/>
            <a:ext cx="3830363" cy="1911617"/>
            <a:chOff x="0" y="0"/>
            <a:chExt cx="418948" cy="209084"/>
          </a:xfrm>
        </p:grpSpPr>
        <p:sp>
          <p:nvSpPr>
            <p:cNvPr name="Freeform 11" id="11"/>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11530"/>
            </a:solidFill>
          </p:spPr>
        </p:sp>
        <p:sp>
          <p:nvSpPr>
            <p:cNvPr name="TextBox 12" id="12"/>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311082" y="9639902"/>
            <a:ext cx="8183303" cy="1911617"/>
            <a:chOff x="0" y="0"/>
            <a:chExt cx="895054" cy="209084"/>
          </a:xfrm>
        </p:grpSpPr>
        <p:sp>
          <p:nvSpPr>
            <p:cNvPr name="Freeform 14" id="14"/>
            <p:cNvSpPr/>
            <p:nvPr/>
          </p:nvSpPr>
          <p:spPr>
            <a:xfrm flipH="false" flipV="false" rot="0">
              <a:off x="0" y="0"/>
              <a:ext cx="895054" cy="209084"/>
            </a:xfrm>
            <a:custGeom>
              <a:avLst/>
              <a:gdLst/>
              <a:ahLst/>
              <a:cxnLst/>
              <a:rect r="r" b="b" t="t" l="l"/>
              <a:pathLst>
                <a:path h="209084" w="895054">
                  <a:moveTo>
                    <a:pt x="691854" y="0"/>
                  </a:moveTo>
                  <a:lnTo>
                    <a:pt x="0" y="0"/>
                  </a:lnTo>
                  <a:lnTo>
                    <a:pt x="203200" y="209084"/>
                  </a:lnTo>
                  <a:lnTo>
                    <a:pt x="895054" y="209084"/>
                  </a:lnTo>
                  <a:lnTo>
                    <a:pt x="691854" y="0"/>
                  </a:lnTo>
                  <a:close/>
                </a:path>
              </a:pathLst>
            </a:custGeom>
            <a:solidFill>
              <a:srgbClr val="011530"/>
            </a:solidFill>
          </p:spPr>
        </p:sp>
        <p:sp>
          <p:nvSpPr>
            <p:cNvPr name="TextBox 15" id="15"/>
            <p:cNvSpPr txBox="true"/>
            <p:nvPr/>
          </p:nvSpPr>
          <p:spPr>
            <a:xfrm>
              <a:off x="101600" y="-38100"/>
              <a:ext cx="691854" cy="247184"/>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true" flipV="false" rot="0">
            <a:off x="1028700" y="784971"/>
            <a:ext cx="2727035" cy="487458"/>
          </a:xfrm>
          <a:custGeom>
            <a:avLst/>
            <a:gdLst/>
            <a:ahLst/>
            <a:cxnLst/>
            <a:rect r="r" b="b" t="t" l="l"/>
            <a:pathLst>
              <a:path h="487458" w="2727035">
                <a:moveTo>
                  <a:pt x="2727035" y="0"/>
                </a:moveTo>
                <a:lnTo>
                  <a:pt x="0" y="0"/>
                </a:lnTo>
                <a:lnTo>
                  <a:pt x="0" y="487458"/>
                </a:lnTo>
                <a:lnTo>
                  <a:pt x="2727035" y="487458"/>
                </a:lnTo>
                <a:lnTo>
                  <a:pt x="272703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true" flipV="false" rot="0">
            <a:off x="15361964" y="9396173"/>
            <a:ext cx="2727035" cy="487458"/>
          </a:xfrm>
          <a:custGeom>
            <a:avLst/>
            <a:gdLst/>
            <a:ahLst/>
            <a:cxnLst/>
            <a:rect r="r" b="b" t="t" l="l"/>
            <a:pathLst>
              <a:path h="487458" w="2727035">
                <a:moveTo>
                  <a:pt x="2727036" y="0"/>
                </a:moveTo>
                <a:lnTo>
                  <a:pt x="0" y="0"/>
                </a:lnTo>
                <a:lnTo>
                  <a:pt x="0" y="487458"/>
                </a:lnTo>
                <a:lnTo>
                  <a:pt x="2727036" y="487458"/>
                </a:lnTo>
                <a:lnTo>
                  <a:pt x="272703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8" id="18"/>
          <p:cNvGrpSpPr/>
          <p:nvPr/>
        </p:nvGrpSpPr>
        <p:grpSpPr>
          <a:xfrm rot="0">
            <a:off x="10037808" y="9935119"/>
            <a:ext cx="3830363" cy="1911617"/>
            <a:chOff x="0" y="0"/>
            <a:chExt cx="418948" cy="209084"/>
          </a:xfrm>
        </p:grpSpPr>
        <p:sp>
          <p:nvSpPr>
            <p:cNvPr name="Freeform 19" id="19"/>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CABBE"/>
            </a:solidFill>
          </p:spPr>
        </p:sp>
        <p:sp>
          <p:nvSpPr>
            <p:cNvPr name="TextBox 20" id="20"/>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21" id="21"/>
          <p:cNvGrpSpPr/>
          <p:nvPr/>
        </p:nvGrpSpPr>
        <p:grpSpPr>
          <a:xfrm rot="0">
            <a:off x="-1438145" y="8927823"/>
            <a:ext cx="3830363" cy="1911617"/>
            <a:chOff x="0" y="0"/>
            <a:chExt cx="418948" cy="209084"/>
          </a:xfrm>
        </p:grpSpPr>
        <p:sp>
          <p:nvSpPr>
            <p:cNvPr name="Freeform 22" id="22"/>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CABBE"/>
            </a:solidFill>
          </p:spPr>
        </p:sp>
        <p:sp>
          <p:nvSpPr>
            <p:cNvPr name="TextBox 23" id="23"/>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24" id="24"/>
          <p:cNvGrpSpPr/>
          <p:nvPr/>
        </p:nvGrpSpPr>
        <p:grpSpPr>
          <a:xfrm rot="0">
            <a:off x="1699291" y="9694369"/>
            <a:ext cx="3830363" cy="1911617"/>
            <a:chOff x="0" y="0"/>
            <a:chExt cx="418948" cy="209084"/>
          </a:xfrm>
        </p:grpSpPr>
        <p:sp>
          <p:nvSpPr>
            <p:cNvPr name="Freeform 25" id="25"/>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11530"/>
            </a:solidFill>
          </p:spPr>
        </p:sp>
        <p:sp>
          <p:nvSpPr>
            <p:cNvPr name="TextBox 26" id="26"/>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sp>
        <p:nvSpPr>
          <p:cNvPr name="TextBox 27" id="27"/>
          <p:cNvSpPr txBox="true"/>
          <p:nvPr/>
        </p:nvSpPr>
        <p:spPr>
          <a:xfrm rot="0">
            <a:off x="665791" y="1620928"/>
            <a:ext cx="12635362" cy="7023101"/>
          </a:xfrm>
          <a:prstGeom prst="rect">
            <a:avLst/>
          </a:prstGeom>
        </p:spPr>
        <p:txBody>
          <a:bodyPr anchor="t" rtlCol="false" tIns="0" lIns="0" bIns="0" rIns="0">
            <a:spAutoFit/>
          </a:bodyPr>
          <a:lstStyle/>
          <a:p>
            <a:pPr>
              <a:lnSpc>
                <a:spcPts val="5599"/>
              </a:lnSpc>
            </a:pPr>
            <a:r>
              <a:rPr lang="en-US" sz="3999">
                <a:solidFill>
                  <a:srgbClr val="0151AF"/>
                </a:solidFill>
                <a:latin typeface="Muli Bold"/>
              </a:rPr>
              <a:t>De opbouw van een presentatie staat en valt met een aantrekkelijke opbouw.</a:t>
            </a:r>
          </a:p>
          <a:p>
            <a:pPr>
              <a:lnSpc>
                <a:spcPts val="5599"/>
              </a:lnSpc>
            </a:pPr>
          </a:p>
          <a:p>
            <a:pPr>
              <a:lnSpc>
                <a:spcPts val="5599"/>
              </a:lnSpc>
            </a:pPr>
            <a:r>
              <a:rPr lang="en-US" sz="3999">
                <a:solidFill>
                  <a:srgbClr val="0151AF"/>
                </a:solidFill>
                <a:latin typeface="Muli Bold"/>
              </a:rPr>
              <a:t>Sprekende tittel</a:t>
            </a:r>
          </a:p>
          <a:p>
            <a:pPr>
              <a:lnSpc>
                <a:spcPts val="5599"/>
              </a:lnSpc>
            </a:pPr>
            <a:r>
              <a:rPr lang="en-US" sz="3999">
                <a:solidFill>
                  <a:srgbClr val="0151AF"/>
                </a:solidFill>
                <a:latin typeface="Muli Bold"/>
              </a:rPr>
              <a:t>Lokkende inleiding</a:t>
            </a:r>
          </a:p>
          <a:p>
            <a:pPr>
              <a:lnSpc>
                <a:spcPts val="5599"/>
              </a:lnSpc>
            </a:pPr>
            <a:r>
              <a:rPr lang="en-US" sz="3999">
                <a:solidFill>
                  <a:srgbClr val="0151AF"/>
                </a:solidFill>
                <a:latin typeface="Muli Bold"/>
              </a:rPr>
              <a:t>Interesant midden</a:t>
            </a:r>
          </a:p>
          <a:p>
            <a:pPr>
              <a:lnSpc>
                <a:spcPts val="5599"/>
              </a:lnSpc>
            </a:pPr>
            <a:r>
              <a:rPr lang="en-US" sz="3999">
                <a:solidFill>
                  <a:srgbClr val="0151AF"/>
                </a:solidFill>
                <a:latin typeface="Muli Bold"/>
              </a:rPr>
              <a:t>Duidelijke conclusie</a:t>
            </a:r>
          </a:p>
          <a:p>
            <a:pPr>
              <a:lnSpc>
                <a:spcPts val="5599"/>
              </a:lnSpc>
            </a:pPr>
          </a:p>
          <a:p>
            <a:pPr>
              <a:lnSpc>
                <a:spcPts val="5599"/>
              </a:lnSpc>
            </a:pPr>
          </a:p>
          <a:p>
            <a:pPr>
              <a:lnSpc>
                <a:spcPts val="559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653649" y="-882917"/>
            <a:ext cx="8183303" cy="1911617"/>
            <a:chOff x="0" y="0"/>
            <a:chExt cx="895054" cy="209084"/>
          </a:xfrm>
        </p:grpSpPr>
        <p:sp>
          <p:nvSpPr>
            <p:cNvPr name="Freeform 3" id="3"/>
            <p:cNvSpPr/>
            <p:nvPr/>
          </p:nvSpPr>
          <p:spPr>
            <a:xfrm flipH="false" flipV="false" rot="0">
              <a:off x="0" y="0"/>
              <a:ext cx="895054" cy="209084"/>
            </a:xfrm>
            <a:custGeom>
              <a:avLst/>
              <a:gdLst/>
              <a:ahLst/>
              <a:cxnLst/>
              <a:rect r="r" b="b" t="t" l="l"/>
              <a:pathLst>
                <a:path h="209084" w="895054">
                  <a:moveTo>
                    <a:pt x="691854" y="0"/>
                  </a:moveTo>
                  <a:lnTo>
                    <a:pt x="0" y="0"/>
                  </a:lnTo>
                  <a:lnTo>
                    <a:pt x="203200" y="209084"/>
                  </a:lnTo>
                  <a:lnTo>
                    <a:pt x="895054" y="209084"/>
                  </a:lnTo>
                  <a:lnTo>
                    <a:pt x="691854" y="0"/>
                  </a:lnTo>
                  <a:close/>
                </a:path>
              </a:pathLst>
            </a:custGeom>
            <a:solidFill>
              <a:srgbClr val="011530"/>
            </a:solidFill>
          </p:spPr>
        </p:sp>
        <p:sp>
          <p:nvSpPr>
            <p:cNvPr name="TextBox 4" id="4"/>
            <p:cNvSpPr txBox="true"/>
            <p:nvPr/>
          </p:nvSpPr>
          <p:spPr>
            <a:xfrm>
              <a:off x="101600" y="-38100"/>
              <a:ext cx="691854"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7980637" y="-185524"/>
            <a:ext cx="10472524" cy="10472524"/>
            <a:chOff x="0" y="0"/>
            <a:chExt cx="6350000" cy="6350000"/>
          </a:xfrm>
        </p:grpSpPr>
        <p:sp>
          <p:nvSpPr>
            <p:cNvPr name="Freeform 6" id="6"/>
            <p:cNvSpPr/>
            <p:nvPr/>
          </p:nvSpPr>
          <p:spPr>
            <a:xfrm flipH="false" flipV="false" rot="0">
              <a:off x="-95377" y="-95377"/>
              <a:ext cx="6540754" cy="6540754"/>
            </a:xfrm>
            <a:custGeom>
              <a:avLst/>
              <a:gdLst/>
              <a:ahLst/>
              <a:cxnLst/>
              <a:rect r="r" b="b" t="t" l="l"/>
              <a:pathLst>
                <a:path h="6540754" w="6540754">
                  <a:moveTo>
                    <a:pt x="6540754" y="0"/>
                  </a:moveTo>
                  <a:lnTo>
                    <a:pt x="0" y="6540754"/>
                  </a:lnTo>
                  <a:lnTo>
                    <a:pt x="6540754" y="6540754"/>
                  </a:lnTo>
                  <a:close/>
                </a:path>
              </a:pathLst>
            </a:custGeom>
            <a:blipFill>
              <a:blip r:embed="rId2"/>
              <a:stretch>
                <a:fillRect l="-24999" t="0" r="-24999" b="0"/>
              </a:stretch>
            </a:blipFill>
          </p:spPr>
        </p:sp>
      </p:grpSp>
      <p:grpSp>
        <p:nvGrpSpPr>
          <p:cNvPr name="Group 7" id="7"/>
          <p:cNvGrpSpPr/>
          <p:nvPr/>
        </p:nvGrpSpPr>
        <p:grpSpPr>
          <a:xfrm rot="0">
            <a:off x="-1326761" y="9258300"/>
            <a:ext cx="9882468" cy="226519"/>
            <a:chOff x="0" y="0"/>
            <a:chExt cx="9121832" cy="209084"/>
          </a:xfrm>
        </p:grpSpPr>
        <p:sp>
          <p:nvSpPr>
            <p:cNvPr name="Freeform 8" id="8"/>
            <p:cNvSpPr/>
            <p:nvPr/>
          </p:nvSpPr>
          <p:spPr>
            <a:xfrm flipH="false" flipV="false" rot="0">
              <a:off x="0" y="0"/>
              <a:ext cx="9121832" cy="209084"/>
            </a:xfrm>
            <a:custGeom>
              <a:avLst/>
              <a:gdLst/>
              <a:ahLst/>
              <a:cxnLst/>
              <a:rect r="r" b="b" t="t" l="l"/>
              <a:pathLst>
                <a:path h="209084" w="9121832">
                  <a:moveTo>
                    <a:pt x="8918632" y="0"/>
                  </a:moveTo>
                  <a:lnTo>
                    <a:pt x="0" y="0"/>
                  </a:lnTo>
                  <a:lnTo>
                    <a:pt x="203200" y="209084"/>
                  </a:lnTo>
                  <a:lnTo>
                    <a:pt x="9121832" y="209084"/>
                  </a:lnTo>
                  <a:lnTo>
                    <a:pt x="8918632" y="0"/>
                  </a:lnTo>
                  <a:close/>
                </a:path>
              </a:pathLst>
            </a:custGeom>
            <a:solidFill>
              <a:srgbClr val="0151AF"/>
            </a:solidFill>
          </p:spPr>
        </p:sp>
        <p:sp>
          <p:nvSpPr>
            <p:cNvPr name="TextBox 9" id="9"/>
            <p:cNvSpPr txBox="true"/>
            <p:nvPr/>
          </p:nvSpPr>
          <p:spPr>
            <a:xfrm>
              <a:off x="101600" y="-38100"/>
              <a:ext cx="8918632"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3614473" y="-1334234"/>
            <a:ext cx="3830363" cy="1911617"/>
            <a:chOff x="0" y="0"/>
            <a:chExt cx="418948" cy="209084"/>
          </a:xfrm>
        </p:grpSpPr>
        <p:sp>
          <p:nvSpPr>
            <p:cNvPr name="Freeform 11" id="11"/>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11530"/>
            </a:solidFill>
          </p:spPr>
        </p:sp>
        <p:sp>
          <p:nvSpPr>
            <p:cNvPr name="TextBox 12" id="12"/>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311082" y="9639902"/>
            <a:ext cx="8183303" cy="1911617"/>
            <a:chOff x="0" y="0"/>
            <a:chExt cx="895054" cy="209084"/>
          </a:xfrm>
        </p:grpSpPr>
        <p:sp>
          <p:nvSpPr>
            <p:cNvPr name="Freeform 14" id="14"/>
            <p:cNvSpPr/>
            <p:nvPr/>
          </p:nvSpPr>
          <p:spPr>
            <a:xfrm flipH="false" flipV="false" rot="0">
              <a:off x="0" y="0"/>
              <a:ext cx="895054" cy="209084"/>
            </a:xfrm>
            <a:custGeom>
              <a:avLst/>
              <a:gdLst/>
              <a:ahLst/>
              <a:cxnLst/>
              <a:rect r="r" b="b" t="t" l="l"/>
              <a:pathLst>
                <a:path h="209084" w="895054">
                  <a:moveTo>
                    <a:pt x="691854" y="0"/>
                  </a:moveTo>
                  <a:lnTo>
                    <a:pt x="0" y="0"/>
                  </a:lnTo>
                  <a:lnTo>
                    <a:pt x="203200" y="209084"/>
                  </a:lnTo>
                  <a:lnTo>
                    <a:pt x="895054" y="209084"/>
                  </a:lnTo>
                  <a:lnTo>
                    <a:pt x="691854" y="0"/>
                  </a:lnTo>
                  <a:close/>
                </a:path>
              </a:pathLst>
            </a:custGeom>
            <a:solidFill>
              <a:srgbClr val="011530"/>
            </a:solidFill>
          </p:spPr>
        </p:sp>
        <p:sp>
          <p:nvSpPr>
            <p:cNvPr name="TextBox 15" id="15"/>
            <p:cNvSpPr txBox="true"/>
            <p:nvPr/>
          </p:nvSpPr>
          <p:spPr>
            <a:xfrm>
              <a:off x="101600" y="-38100"/>
              <a:ext cx="691854" cy="247184"/>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true" flipV="false" rot="0">
            <a:off x="1028700" y="784971"/>
            <a:ext cx="2727035" cy="487458"/>
          </a:xfrm>
          <a:custGeom>
            <a:avLst/>
            <a:gdLst/>
            <a:ahLst/>
            <a:cxnLst/>
            <a:rect r="r" b="b" t="t" l="l"/>
            <a:pathLst>
              <a:path h="487458" w="2727035">
                <a:moveTo>
                  <a:pt x="2727035" y="0"/>
                </a:moveTo>
                <a:lnTo>
                  <a:pt x="0" y="0"/>
                </a:lnTo>
                <a:lnTo>
                  <a:pt x="0" y="487458"/>
                </a:lnTo>
                <a:lnTo>
                  <a:pt x="2727035" y="487458"/>
                </a:lnTo>
                <a:lnTo>
                  <a:pt x="272703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true" flipV="false" rot="0">
            <a:off x="15361964" y="9396173"/>
            <a:ext cx="2727035" cy="487458"/>
          </a:xfrm>
          <a:custGeom>
            <a:avLst/>
            <a:gdLst/>
            <a:ahLst/>
            <a:cxnLst/>
            <a:rect r="r" b="b" t="t" l="l"/>
            <a:pathLst>
              <a:path h="487458" w="2727035">
                <a:moveTo>
                  <a:pt x="2727036" y="0"/>
                </a:moveTo>
                <a:lnTo>
                  <a:pt x="0" y="0"/>
                </a:lnTo>
                <a:lnTo>
                  <a:pt x="0" y="487458"/>
                </a:lnTo>
                <a:lnTo>
                  <a:pt x="2727036" y="487458"/>
                </a:lnTo>
                <a:lnTo>
                  <a:pt x="272703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8" id="18"/>
          <p:cNvGrpSpPr/>
          <p:nvPr/>
        </p:nvGrpSpPr>
        <p:grpSpPr>
          <a:xfrm rot="0">
            <a:off x="10037808" y="9935119"/>
            <a:ext cx="3830363" cy="1911617"/>
            <a:chOff x="0" y="0"/>
            <a:chExt cx="418948" cy="209084"/>
          </a:xfrm>
        </p:grpSpPr>
        <p:sp>
          <p:nvSpPr>
            <p:cNvPr name="Freeform 19" id="19"/>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CABBE"/>
            </a:solidFill>
          </p:spPr>
        </p:sp>
        <p:sp>
          <p:nvSpPr>
            <p:cNvPr name="TextBox 20" id="20"/>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21" id="21"/>
          <p:cNvGrpSpPr/>
          <p:nvPr/>
        </p:nvGrpSpPr>
        <p:grpSpPr>
          <a:xfrm rot="0">
            <a:off x="-1438145" y="8927823"/>
            <a:ext cx="3830363" cy="1911617"/>
            <a:chOff x="0" y="0"/>
            <a:chExt cx="418948" cy="209084"/>
          </a:xfrm>
        </p:grpSpPr>
        <p:sp>
          <p:nvSpPr>
            <p:cNvPr name="Freeform 22" id="22"/>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CABBE"/>
            </a:solidFill>
          </p:spPr>
        </p:sp>
        <p:sp>
          <p:nvSpPr>
            <p:cNvPr name="TextBox 23" id="23"/>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24" id="24"/>
          <p:cNvGrpSpPr/>
          <p:nvPr/>
        </p:nvGrpSpPr>
        <p:grpSpPr>
          <a:xfrm rot="0">
            <a:off x="1699291" y="9694369"/>
            <a:ext cx="3830363" cy="1911617"/>
            <a:chOff x="0" y="0"/>
            <a:chExt cx="418948" cy="209084"/>
          </a:xfrm>
        </p:grpSpPr>
        <p:sp>
          <p:nvSpPr>
            <p:cNvPr name="Freeform 25" id="25"/>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11530"/>
            </a:solidFill>
          </p:spPr>
        </p:sp>
        <p:sp>
          <p:nvSpPr>
            <p:cNvPr name="TextBox 26" id="26"/>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sp>
        <p:nvSpPr>
          <p:cNvPr name="TextBox 27" id="27"/>
          <p:cNvSpPr txBox="true"/>
          <p:nvPr/>
        </p:nvSpPr>
        <p:spPr>
          <a:xfrm rot="0">
            <a:off x="477036" y="1196229"/>
            <a:ext cx="9945603" cy="6318251"/>
          </a:xfrm>
          <a:prstGeom prst="rect">
            <a:avLst/>
          </a:prstGeom>
        </p:spPr>
        <p:txBody>
          <a:bodyPr anchor="t" rtlCol="false" tIns="0" lIns="0" bIns="0" rIns="0">
            <a:spAutoFit/>
          </a:bodyPr>
          <a:lstStyle/>
          <a:p>
            <a:pPr>
              <a:lnSpc>
                <a:spcPts val="5599"/>
              </a:lnSpc>
            </a:pPr>
          </a:p>
          <a:p>
            <a:pPr>
              <a:lnSpc>
                <a:spcPts val="5599"/>
              </a:lnSpc>
            </a:pPr>
            <a:r>
              <a:rPr lang="en-US" sz="3999">
                <a:solidFill>
                  <a:srgbClr val="0151AF"/>
                </a:solidFill>
                <a:latin typeface="Muli Bold"/>
              </a:rPr>
              <a:t>Volg je structuur en behandel maximum 3 kernthema’s. Hieronder kunnen verschillende subthema’s vallen.</a:t>
            </a:r>
          </a:p>
          <a:p>
            <a:pPr>
              <a:lnSpc>
                <a:spcPts val="5599"/>
              </a:lnSpc>
            </a:pPr>
            <a:r>
              <a:rPr lang="en-US" sz="3999">
                <a:solidFill>
                  <a:srgbClr val="0151AF"/>
                </a:solidFill>
                <a:latin typeface="Muli Bold"/>
              </a:rPr>
              <a:t>Schrijf niet alles uit. Vertrouw op je kennis van het onderwerp, hou de tekst in de presentatie kort, bondig en met variatie.</a:t>
            </a:r>
          </a:p>
          <a:p>
            <a:pPr>
              <a:lnSpc>
                <a:spcPts val="5599"/>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653649" y="-882917"/>
            <a:ext cx="8183303" cy="1911617"/>
            <a:chOff x="0" y="0"/>
            <a:chExt cx="895054" cy="209084"/>
          </a:xfrm>
        </p:grpSpPr>
        <p:sp>
          <p:nvSpPr>
            <p:cNvPr name="Freeform 3" id="3"/>
            <p:cNvSpPr/>
            <p:nvPr/>
          </p:nvSpPr>
          <p:spPr>
            <a:xfrm flipH="false" flipV="false" rot="0">
              <a:off x="0" y="0"/>
              <a:ext cx="895054" cy="209084"/>
            </a:xfrm>
            <a:custGeom>
              <a:avLst/>
              <a:gdLst/>
              <a:ahLst/>
              <a:cxnLst/>
              <a:rect r="r" b="b" t="t" l="l"/>
              <a:pathLst>
                <a:path h="209084" w="895054">
                  <a:moveTo>
                    <a:pt x="691854" y="0"/>
                  </a:moveTo>
                  <a:lnTo>
                    <a:pt x="0" y="0"/>
                  </a:lnTo>
                  <a:lnTo>
                    <a:pt x="203200" y="209084"/>
                  </a:lnTo>
                  <a:lnTo>
                    <a:pt x="895054" y="209084"/>
                  </a:lnTo>
                  <a:lnTo>
                    <a:pt x="691854" y="0"/>
                  </a:lnTo>
                  <a:close/>
                </a:path>
              </a:pathLst>
            </a:custGeom>
            <a:solidFill>
              <a:srgbClr val="011530"/>
            </a:solidFill>
          </p:spPr>
        </p:sp>
        <p:sp>
          <p:nvSpPr>
            <p:cNvPr name="TextBox 4" id="4"/>
            <p:cNvSpPr txBox="true"/>
            <p:nvPr/>
          </p:nvSpPr>
          <p:spPr>
            <a:xfrm>
              <a:off x="101600" y="-38100"/>
              <a:ext cx="691854"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326761" y="9258300"/>
            <a:ext cx="9882468" cy="226519"/>
            <a:chOff x="0" y="0"/>
            <a:chExt cx="9121832" cy="209084"/>
          </a:xfrm>
        </p:grpSpPr>
        <p:sp>
          <p:nvSpPr>
            <p:cNvPr name="Freeform 6" id="6"/>
            <p:cNvSpPr/>
            <p:nvPr/>
          </p:nvSpPr>
          <p:spPr>
            <a:xfrm flipH="false" flipV="false" rot="0">
              <a:off x="0" y="0"/>
              <a:ext cx="9121832" cy="209084"/>
            </a:xfrm>
            <a:custGeom>
              <a:avLst/>
              <a:gdLst/>
              <a:ahLst/>
              <a:cxnLst/>
              <a:rect r="r" b="b" t="t" l="l"/>
              <a:pathLst>
                <a:path h="209084" w="9121832">
                  <a:moveTo>
                    <a:pt x="8918632" y="0"/>
                  </a:moveTo>
                  <a:lnTo>
                    <a:pt x="0" y="0"/>
                  </a:lnTo>
                  <a:lnTo>
                    <a:pt x="203200" y="209084"/>
                  </a:lnTo>
                  <a:lnTo>
                    <a:pt x="9121832" y="209084"/>
                  </a:lnTo>
                  <a:lnTo>
                    <a:pt x="8918632" y="0"/>
                  </a:lnTo>
                  <a:close/>
                </a:path>
              </a:pathLst>
            </a:custGeom>
            <a:solidFill>
              <a:srgbClr val="0151AF"/>
            </a:solidFill>
          </p:spPr>
        </p:sp>
        <p:sp>
          <p:nvSpPr>
            <p:cNvPr name="TextBox 7" id="7"/>
            <p:cNvSpPr txBox="true"/>
            <p:nvPr/>
          </p:nvSpPr>
          <p:spPr>
            <a:xfrm>
              <a:off x="101600" y="-38100"/>
              <a:ext cx="8918632"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3614473" y="-1334234"/>
            <a:ext cx="3830363" cy="1911617"/>
            <a:chOff x="0" y="0"/>
            <a:chExt cx="418948" cy="209084"/>
          </a:xfrm>
        </p:grpSpPr>
        <p:sp>
          <p:nvSpPr>
            <p:cNvPr name="Freeform 9" id="9"/>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11530"/>
            </a:solidFill>
          </p:spPr>
        </p:sp>
        <p:sp>
          <p:nvSpPr>
            <p:cNvPr name="TextBox 10" id="10"/>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2311082" y="9639902"/>
            <a:ext cx="8183303" cy="1911617"/>
            <a:chOff x="0" y="0"/>
            <a:chExt cx="895054" cy="209084"/>
          </a:xfrm>
        </p:grpSpPr>
        <p:sp>
          <p:nvSpPr>
            <p:cNvPr name="Freeform 12" id="12"/>
            <p:cNvSpPr/>
            <p:nvPr/>
          </p:nvSpPr>
          <p:spPr>
            <a:xfrm flipH="false" flipV="false" rot="0">
              <a:off x="0" y="0"/>
              <a:ext cx="895054" cy="209084"/>
            </a:xfrm>
            <a:custGeom>
              <a:avLst/>
              <a:gdLst/>
              <a:ahLst/>
              <a:cxnLst/>
              <a:rect r="r" b="b" t="t" l="l"/>
              <a:pathLst>
                <a:path h="209084" w="895054">
                  <a:moveTo>
                    <a:pt x="691854" y="0"/>
                  </a:moveTo>
                  <a:lnTo>
                    <a:pt x="0" y="0"/>
                  </a:lnTo>
                  <a:lnTo>
                    <a:pt x="203200" y="209084"/>
                  </a:lnTo>
                  <a:lnTo>
                    <a:pt x="895054" y="209084"/>
                  </a:lnTo>
                  <a:lnTo>
                    <a:pt x="691854" y="0"/>
                  </a:lnTo>
                  <a:close/>
                </a:path>
              </a:pathLst>
            </a:custGeom>
            <a:solidFill>
              <a:srgbClr val="011530"/>
            </a:solidFill>
          </p:spPr>
        </p:sp>
        <p:sp>
          <p:nvSpPr>
            <p:cNvPr name="TextBox 13" id="13"/>
            <p:cNvSpPr txBox="true"/>
            <p:nvPr/>
          </p:nvSpPr>
          <p:spPr>
            <a:xfrm>
              <a:off x="101600" y="-38100"/>
              <a:ext cx="691854" cy="247184"/>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true" flipV="false" rot="0">
            <a:off x="1028700" y="784971"/>
            <a:ext cx="2727035" cy="487458"/>
          </a:xfrm>
          <a:custGeom>
            <a:avLst/>
            <a:gdLst/>
            <a:ahLst/>
            <a:cxnLst/>
            <a:rect r="r" b="b" t="t" l="l"/>
            <a:pathLst>
              <a:path h="487458" w="2727035">
                <a:moveTo>
                  <a:pt x="2727035" y="0"/>
                </a:moveTo>
                <a:lnTo>
                  <a:pt x="0" y="0"/>
                </a:lnTo>
                <a:lnTo>
                  <a:pt x="0" y="487458"/>
                </a:lnTo>
                <a:lnTo>
                  <a:pt x="2727035" y="487458"/>
                </a:lnTo>
                <a:lnTo>
                  <a:pt x="272703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true" flipV="false" rot="0">
            <a:off x="15361964" y="9396173"/>
            <a:ext cx="2727035" cy="487458"/>
          </a:xfrm>
          <a:custGeom>
            <a:avLst/>
            <a:gdLst/>
            <a:ahLst/>
            <a:cxnLst/>
            <a:rect r="r" b="b" t="t" l="l"/>
            <a:pathLst>
              <a:path h="487458" w="2727035">
                <a:moveTo>
                  <a:pt x="2727036" y="0"/>
                </a:moveTo>
                <a:lnTo>
                  <a:pt x="0" y="0"/>
                </a:lnTo>
                <a:lnTo>
                  <a:pt x="0" y="487458"/>
                </a:lnTo>
                <a:lnTo>
                  <a:pt x="2727036" y="487458"/>
                </a:lnTo>
                <a:lnTo>
                  <a:pt x="2727036"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6" id="16"/>
          <p:cNvGrpSpPr/>
          <p:nvPr/>
        </p:nvGrpSpPr>
        <p:grpSpPr>
          <a:xfrm rot="0">
            <a:off x="10037808" y="9935119"/>
            <a:ext cx="3830363" cy="1911617"/>
            <a:chOff x="0" y="0"/>
            <a:chExt cx="418948" cy="209084"/>
          </a:xfrm>
        </p:grpSpPr>
        <p:sp>
          <p:nvSpPr>
            <p:cNvPr name="Freeform 17" id="17"/>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CABBE"/>
            </a:solidFill>
          </p:spPr>
        </p:sp>
        <p:sp>
          <p:nvSpPr>
            <p:cNvPr name="TextBox 18" id="18"/>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19" id="19"/>
          <p:cNvGrpSpPr/>
          <p:nvPr/>
        </p:nvGrpSpPr>
        <p:grpSpPr>
          <a:xfrm rot="0">
            <a:off x="-1438145" y="8927823"/>
            <a:ext cx="3830363" cy="1911617"/>
            <a:chOff x="0" y="0"/>
            <a:chExt cx="418948" cy="209084"/>
          </a:xfrm>
        </p:grpSpPr>
        <p:sp>
          <p:nvSpPr>
            <p:cNvPr name="Freeform 20" id="20"/>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CABBE"/>
            </a:solidFill>
          </p:spPr>
        </p:sp>
        <p:sp>
          <p:nvSpPr>
            <p:cNvPr name="TextBox 21" id="21"/>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grpSp>
        <p:nvGrpSpPr>
          <p:cNvPr name="Group 22" id="22"/>
          <p:cNvGrpSpPr/>
          <p:nvPr/>
        </p:nvGrpSpPr>
        <p:grpSpPr>
          <a:xfrm rot="0">
            <a:off x="1699291" y="9694369"/>
            <a:ext cx="3830363" cy="1911617"/>
            <a:chOff x="0" y="0"/>
            <a:chExt cx="418948" cy="209084"/>
          </a:xfrm>
        </p:grpSpPr>
        <p:sp>
          <p:nvSpPr>
            <p:cNvPr name="Freeform 23" id="23"/>
            <p:cNvSpPr/>
            <p:nvPr/>
          </p:nvSpPr>
          <p:spPr>
            <a:xfrm flipH="false" flipV="false" rot="0">
              <a:off x="0" y="0"/>
              <a:ext cx="418948" cy="209084"/>
            </a:xfrm>
            <a:custGeom>
              <a:avLst/>
              <a:gdLst/>
              <a:ahLst/>
              <a:cxnLst/>
              <a:rect r="r" b="b" t="t" l="l"/>
              <a:pathLst>
                <a:path h="209084" w="418948">
                  <a:moveTo>
                    <a:pt x="215748" y="0"/>
                  </a:moveTo>
                  <a:lnTo>
                    <a:pt x="0" y="0"/>
                  </a:lnTo>
                  <a:lnTo>
                    <a:pt x="203200" y="209084"/>
                  </a:lnTo>
                  <a:lnTo>
                    <a:pt x="418948" y="209084"/>
                  </a:lnTo>
                  <a:lnTo>
                    <a:pt x="215748" y="0"/>
                  </a:lnTo>
                  <a:close/>
                </a:path>
              </a:pathLst>
            </a:custGeom>
            <a:solidFill>
              <a:srgbClr val="011530"/>
            </a:solidFill>
          </p:spPr>
        </p:sp>
        <p:sp>
          <p:nvSpPr>
            <p:cNvPr name="TextBox 24" id="24"/>
            <p:cNvSpPr txBox="true"/>
            <p:nvPr/>
          </p:nvSpPr>
          <p:spPr>
            <a:xfrm>
              <a:off x="101600" y="-38100"/>
              <a:ext cx="215748" cy="247184"/>
            </a:xfrm>
            <a:prstGeom prst="rect">
              <a:avLst/>
            </a:prstGeom>
          </p:spPr>
          <p:txBody>
            <a:bodyPr anchor="ctr" rtlCol="false" tIns="50800" lIns="50800" bIns="50800" rIns="50800"/>
            <a:lstStyle/>
            <a:p>
              <a:pPr algn="ctr">
                <a:lnSpc>
                  <a:spcPts val="2659"/>
                </a:lnSpc>
                <a:spcBef>
                  <a:spcPct val="0"/>
                </a:spcBef>
              </a:pPr>
            </a:p>
          </p:txBody>
        </p:sp>
      </p:grpSp>
      <p:sp>
        <p:nvSpPr>
          <p:cNvPr name="TextBox 25" id="25"/>
          <p:cNvSpPr txBox="true"/>
          <p:nvPr/>
        </p:nvSpPr>
        <p:spPr>
          <a:xfrm rot="0">
            <a:off x="587686" y="1405779"/>
            <a:ext cx="9450121" cy="10547351"/>
          </a:xfrm>
          <a:prstGeom prst="rect">
            <a:avLst/>
          </a:prstGeom>
        </p:spPr>
        <p:txBody>
          <a:bodyPr anchor="t" rtlCol="false" tIns="0" lIns="0" bIns="0" rIns="0">
            <a:spAutoFit/>
          </a:bodyPr>
          <a:lstStyle/>
          <a:p>
            <a:pPr>
              <a:lnSpc>
                <a:spcPts val="5599"/>
              </a:lnSpc>
            </a:pPr>
            <a:r>
              <a:rPr lang="en-US" sz="3999">
                <a:solidFill>
                  <a:srgbClr val="0151AF"/>
                </a:solidFill>
                <a:latin typeface="Muli Bold"/>
              </a:rPr>
              <a:t>Vertel een anekdote of een verhaal.</a:t>
            </a:r>
          </a:p>
          <a:p>
            <a:pPr>
              <a:lnSpc>
                <a:spcPts val="5599"/>
              </a:lnSpc>
            </a:pPr>
            <a:r>
              <a:rPr lang="en-US" sz="3999">
                <a:solidFill>
                  <a:srgbClr val="0151AF"/>
                </a:solidFill>
                <a:latin typeface="Muli Bold"/>
              </a:rPr>
              <a:t>Doe iets dat mensen niet verwachten. Stel een kritische vraag of geef een schokkende quote. Je publiek zit te wachten op iets dat ze nog niet wisten of nog niet kennen. Daag je publiek uit! Geef ze een opdracht, laat ze zich iets voorstellen dat wellicht onmogelijk lijkt maar niet is. Wees luchtig, maar wees niet grappig om grappig te zijn. Pas je verhaal aan, aan je publiek.</a:t>
            </a:r>
          </a:p>
          <a:p>
            <a:pPr>
              <a:lnSpc>
                <a:spcPts val="5599"/>
              </a:lnSpc>
            </a:pPr>
          </a:p>
          <a:p>
            <a:pPr>
              <a:lnSpc>
                <a:spcPts val="5599"/>
              </a:lnSpc>
            </a:pPr>
          </a:p>
          <a:p>
            <a:pPr>
              <a:lnSpc>
                <a:spcPts val="5599"/>
              </a:lnSpc>
            </a:pPr>
          </a:p>
          <a:p>
            <a:pPr>
              <a:lnSpc>
                <a:spcPts val="5599"/>
              </a:lnSpc>
            </a:pPr>
          </a:p>
        </p:txBody>
      </p:sp>
      <p:sp>
        <p:nvSpPr>
          <p:cNvPr name="TextBox 26" id="26"/>
          <p:cNvSpPr txBox="true"/>
          <p:nvPr/>
        </p:nvSpPr>
        <p:spPr>
          <a:xfrm rot="0">
            <a:off x="11113240" y="1896280"/>
            <a:ext cx="7421365" cy="6018416"/>
          </a:xfrm>
          <a:prstGeom prst="rect">
            <a:avLst/>
          </a:prstGeom>
        </p:spPr>
        <p:txBody>
          <a:bodyPr anchor="t" rtlCol="false" tIns="0" lIns="0" bIns="0" rIns="0">
            <a:spAutoFit/>
          </a:bodyPr>
          <a:lstStyle/>
          <a:p>
            <a:pPr>
              <a:lnSpc>
                <a:spcPts val="7951"/>
              </a:lnSpc>
            </a:pPr>
            <a:r>
              <a:rPr lang="en-US" sz="5679">
                <a:solidFill>
                  <a:srgbClr val="0151AF"/>
                </a:solidFill>
                <a:latin typeface="Muli Bold"/>
              </a:rPr>
              <a:t>P</a:t>
            </a:r>
            <a:r>
              <a:rPr lang="en-US" sz="5679">
                <a:solidFill>
                  <a:srgbClr val="0151AF"/>
                </a:solidFill>
                <a:latin typeface="Muli"/>
              </a:rPr>
              <a:t>ersoonlijk</a:t>
            </a:r>
          </a:p>
          <a:p>
            <a:pPr>
              <a:lnSpc>
                <a:spcPts val="7951"/>
              </a:lnSpc>
            </a:pPr>
            <a:r>
              <a:rPr lang="en-US" sz="5679">
                <a:solidFill>
                  <a:srgbClr val="0151AF"/>
                </a:solidFill>
                <a:latin typeface="Muli Bold"/>
              </a:rPr>
              <a:t>U</a:t>
            </a:r>
            <a:r>
              <a:rPr lang="en-US" sz="5679">
                <a:solidFill>
                  <a:srgbClr val="0151AF"/>
                </a:solidFill>
                <a:latin typeface="Muli"/>
              </a:rPr>
              <a:t>niek</a:t>
            </a:r>
          </a:p>
          <a:p>
            <a:pPr>
              <a:lnSpc>
                <a:spcPts val="7951"/>
              </a:lnSpc>
            </a:pPr>
            <a:r>
              <a:rPr lang="en-US" sz="5679">
                <a:solidFill>
                  <a:srgbClr val="0151AF"/>
                </a:solidFill>
                <a:latin typeface="Muli Bold"/>
              </a:rPr>
              <a:t>N</a:t>
            </a:r>
            <a:r>
              <a:rPr lang="en-US" sz="5679">
                <a:solidFill>
                  <a:srgbClr val="0151AF"/>
                </a:solidFill>
                <a:latin typeface="Muli"/>
              </a:rPr>
              <a:t>ieuw</a:t>
            </a:r>
          </a:p>
          <a:p>
            <a:pPr>
              <a:lnSpc>
                <a:spcPts val="7951"/>
              </a:lnSpc>
            </a:pPr>
            <a:r>
              <a:rPr lang="en-US" sz="5679">
                <a:solidFill>
                  <a:srgbClr val="0151AF"/>
                </a:solidFill>
                <a:latin typeface="Muli Bold"/>
              </a:rPr>
              <a:t>C</a:t>
            </a:r>
            <a:r>
              <a:rPr lang="en-US" sz="5679">
                <a:solidFill>
                  <a:srgbClr val="0151AF"/>
                </a:solidFill>
                <a:latin typeface="Muli"/>
              </a:rPr>
              <a:t>hallenging</a:t>
            </a:r>
          </a:p>
          <a:p>
            <a:pPr>
              <a:lnSpc>
                <a:spcPts val="7951"/>
              </a:lnSpc>
            </a:pPr>
            <a:r>
              <a:rPr lang="en-US" sz="5679">
                <a:solidFill>
                  <a:srgbClr val="0151AF"/>
                </a:solidFill>
                <a:latin typeface="Muli Bold"/>
              </a:rPr>
              <a:t>H</a:t>
            </a:r>
            <a:r>
              <a:rPr lang="en-US" sz="5679">
                <a:solidFill>
                  <a:srgbClr val="0151AF"/>
                </a:solidFill>
                <a:latin typeface="Muli"/>
              </a:rPr>
              <a:t>umor</a:t>
            </a:r>
          </a:p>
          <a:p>
            <a:pPr>
              <a:lnSpc>
                <a:spcPts val="7951"/>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DAFzZ6SFR1M</dc:identifier>
  <dcterms:modified xsi:type="dcterms:W3CDTF">2011-08-01T06:04:30Z</dcterms:modified>
  <cp:revision>1</cp:revision>
  <dc:title>Module Creeren van een presentatie</dc:title>
</cp:coreProperties>
</file>